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19"/>
  </p:notesMasterIdLst>
  <p:sldIdLst>
    <p:sldId id="256" r:id="rId2"/>
    <p:sldId id="257" r:id="rId3"/>
    <p:sldId id="340" r:id="rId4"/>
    <p:sldId id="258" r:id="rId5"/>
    <p:sldId id="259" r:id="rId6"/>
    <p:sldId id="260" r:id="rId7"/>
    <p:sldId id="261" r:id="rId8"/>
    <p:sldId id="262" r:id="rId9"/>
    <p:sldId id="263" r:id="rId10"/>
    <p:sldId id="264" r:id="rId11"/>
    <p:sldId id="302" r:id="rId12"/>
    <p:sldId id="265" r:id="rId13"/>
    <p:sldId id="266" r:id="rId14"/>
    <p:sldId id="267" r:id="rId15"/>
    <p:sldId id="268" r:id="rId16"/>
    <p:sldId id="273" r:id="rId17"/>
    <p:sldId id="269" r:id="rId18"/>
  </p:sldIdLst>
  <p:sldSz cx="9144000" cy="5143500" type="screen16x9"/>
  <p:notesSz cx="6858000" cy="9144000"/>
  <p:embeddedFontLst>
    <p:embeddedFont>
      <p:font typeface="Consolas" panose="020B0609020204030204" pitchFamily="49" charset="0"/>
      <p:regular r:id="rId20"/>
      <p:bold r:id="rId21"/>
      <p:italic r:id="rId22"/>
      <p:boldItalic r:id="rId23"/>
    </p:embeddedFont>
    <p:embeddedFont>
      <p:font typeface="iCiel Cadena" panose="020B0604020202020204" charset="0"/>
      <p:bold r:id="rId24"/>
    </p:embeddedFont>
    <p:embeddedFont>
      <p:font typeface="Inter" panose="020B0604020202020204" charset="0"/>
      <p:regular r:id="rId25"/>
    </p:embeddedFont>
    <p:embeddedFont>
      <p:font typeface="Kulim Park" panose="020B0604020202020204" charset="0"/>
      <p:regular r:id="rId26"/>
      <p:bold r:id="rId27"/>
      <p:italic r:id="rId28"/>
      <p:boldItalic r:id="rId29"/>
    </p:embeddedFont>
    <p:embeddedFont>
      <p:font typeface="Kulim Park SemiBold" panose="020B0604020202020204" charset="0"/>
      <p:regular r:id="rId30"/>
      <p:bold r:id="rId31"/>
      <p:italic r:id="rId32"/>
      <p:boldItalic r:id="rId33"/>
    </p:embeddedFont>
    <p:embeddedFont>
      <p:font typeface="Manrope" panose="020B0604020202020204" charset="0"/>
      <p:regular r:id="rId34"/>
      <p:bold r:id="rId35"/>
    </p:embeddedFont>
    <p:embeddedFont>
      <p:font typeface="Nunito Light" pitchFamily="2"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32450B-0E0F-4A7C-A306-5D0B26312A74}">
  <a:tblStyle styleId="{3732450B-0E0F-4A7C-A306-5D0B26312A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45C81EB-2D48-4CDE-A27A-37EFA1A2E5F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01" autoAdjust="0"/>
  </p:normalViewPr>
  <p:slideViewPr>
    <p:cSldViewPr snapToGrid="0">
      <p:cViewPr varScale="1">
        <p:scale>
          <a:sx n="110" d="100"/>
          <a:sy n="110" d="100"/>
        </p:scale>
        <p:origin x="65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ead612980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ead612980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ead6129809_1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ead6129809_1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ead6129809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ead6129809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ead61298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ead61298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24dc3920de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24dc3920d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ead612980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ead612980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ead6129809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ead6129809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24dc3920de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24dc3920de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24dc3920d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24dc3920d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241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ead6129809_1_21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ead6129809_1_21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24dc3920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24dc3920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ad612980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ad612980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24dc3920d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24dc3920d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ead6129809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ead6129809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24dc3920d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24dc3920d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813319">
            <a:off x="-1616877"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649785" flipH="1">
            <a:off x="6475477"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125387"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8823147">
            <a:off x="-2265377"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36238" y="-142500"/>
            <a:ext cx="4935815" cy="3769836"/>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49785">
            <a:off x="716152"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244193">
            <a:off x="4086917" y="-777268"/>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9555807">
            <a:off x="-6119383"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3150" y="1494200"/>
            <a:ext cx="7697700" cy="15981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6600">
                <a:latin typeface="Kulim Park SemiBold"/>
                <a:ea typeface="Kulim Park SemiBold"/>
                <a:cs typeface="Kulim Park SemiBold"/>
                <a:sym typeface="Kulim Park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1962550" y="3100575"/>
            <a:ext cx="5218500" cy="548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6"/>
        <p:cNvGrpSpPr/>
        <p:nvPr/>
      </p:nvGrpSpPr>
      <p:grpSpPr>
        <a:xfrm>
          <a:off x="0" y="0"/>
          <a:ext cx="0" cy="0"/>
          <a:chOff x="0" y="0"/>
          <a:chExt cx="0" cy="0"/>
        </a:xfrm>
      </p:grpSpPr>
      <p:sp>
        <p:nvSpPr>
          <p:cNvPr id="127" name="Google Shape;127;p16"/>
          <p:cNvSpPr/>
          <p:nvPr/>
        </p:nvSpPr>
        <p:spPr>
          <a:xfrm rot="9339447" flipH="1">
            <a:off x="-5157706" y="2195120"/>
            <a:ext cx="7471555" cy="477173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1118566" y="1549193"/>
            <a:ext cx="1350837" cy="973145"/>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flipH="1">
            <a:off x="4816263" y="1549200"/>
            <a:ext cx="1350837" cy="973145"/>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flipH="1">
            <a:off x="6912085" y="1489537"/>
            <a:ext cx="1162249" cy="103281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AC9078">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p:nvPr/>
        </p:nvSpPr>
        <p:spPr>
          <a:xfrm>
            <a:off x="3050700" y="1519363"/>
            <a:ext cx="1095097" cy="973144"/>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rot="-10285603">
            <a:off x="7150321" y="-22663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rot="649785">
            <a:off x="6848027" y="-2440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rot="813319">
            <a:off x="-4299402" y="-47175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rot="9089871">
            <a:off x="7049951" y="1893780"/>
            <a:ext cx="7826200" cy="287789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rot="-576017">
            <a:off x="-4825529" y="-672274"/>
            <a:ext cx="7826074" cy="287784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txBox="1">
            <a:spLocks noGrp="1"/>
          </p:cNvSpPr>
          <p:nvPr>
            <p:ph type="title"/>
          </p:nvPr>
        </p:nvSpPr>
        <p:spPr>
          <a:xfrm>
            <a:off x="732775" y="2632300"/>
            <a:ext cx="1836000" cy="837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16"/>
          <p:cNvSpPr txBox="1">
            <a:spLocks noGrp="1"/>
          </p:cNvSpPr>
          <p:nvPr>
            <p:ph type="subTitle" idx="1"/>
          </p:nvPr>
        </p:nvSpPr>
        <p:spPr>
          <a:xfrm>
            <a:off x="732787" y="3511716"/>
            <a:ext cx="1836000" cy="83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9" name="Google Shape;139;p16"/>
          <p:cNvSpPr txBox="1">
            <a:spLocks noGrp="1"/>
          </p:cNvSpPr>
          <p:nvPr>
            <p:ph type="title" idx="2" hasCustomPrompt="1"/>
          </p:nvPr>
        </p:nvSpPr>
        <p:spPr>
          <a:xfrm>
            <a:off x="732776" y="1811839"/>
            <a:ext cx="18360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6"/>
          <p:cNvSpPr txBox="1">
            <a:spLocks noGrp="1"/>
          </p:cNvSpPr>
          <p:nvPr>
            <p:ph type="title" idx="3"/>
          </p:nvPr>
        </p:nvSpPr>
        <p:spPr>
          <a:xfrm>
            <a:off x="2680250" y="2632300"/>
            <a:ext cx="1836000" cy="837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1" name="Google Shape;141;p16"/>
          <p:cNvSpPr txBox="1">
            <a:spLocks noGrp="1"/>
          </p:cNvSpPr>
          <p:nvPr>
            <p:ph type="subTitle" idx="4"/>
          </p:nvPr>
        </p:nvSpPr>
        <p:spPr>
          <a:xfrm>
            <a:off x="2680262" y="3511716"/>
            <a:ext cx="1836000" cy="83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2" name="Google Shape;142;p16"/>
          <p:cNvSpPr txBox="1">
            <a:spLocks noGrp="1"/>
          </p:cNvSpPr>
          <p:nvPr>
            <p:ph type="title" idx="5"/>
          </p:nvPr>
        </p:nvSpPr>
        <p:spPr>
          <a:xfrm>
            <a:off x="4627725" y="2632300"/>
            <a:ext cx="1836000" cy="837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16"/>
          <p:cNvSpPr txBox="1">
            <a:spLocks noGrp="1"/>
          </p:cNvSpPr>
          <p:nvPr>
            <p:ph type="subTitle" idx="6"/>
          </p:nvPr>
        </p:nvSpPr>
        <p:spPr>
          <a:xfrm>
            <a:off x="4627737" y="3511716"/>
            <a:ext cx="1836000" cy="83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4" name="Google Shape;144;p16"/>
          <p:cNvSpPr txBox="1">
            <a:spLocks noGrp="1"/>
          </p:cNvSpPr>
          <p:nvPr>
            <p:ph type="title" idx="7"/>
          </p:nvPr>
        </p:nvSpPr>
        <p:spPr>
          <a:xfrm>
            <a:off x="6575200" y="2632300"/>
            <a:ext cx="1836000" cy="837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5" name="Google Shape;145;p16"/>
          <p:cNvSpPr txBox="1">
            <a:spLocks noGrp="1"/>
          </p:cNvSpPr>
          <p:nvPr>
            <p:ph type="subTitle" idx="8"/>
          </p:nvPr>
        </p:nvSpPr>
        <p:spPr>
          <a:xfrm>
            <a:off x="6575212" y="3511716"/>
            <a:ext cx="1836000" cy="83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6" name="Google Shape;146;p16"/>
          <p:cNvSpPr txBox="1">
            <a:spLocks noGrp="1"/>
          </p:cNvSpPr>
          <p:nvPr>
            <p:ph type="title" idx="9" hasCustomPrompt="1"/>
          </p:nvPr>
        </p:nvSpPr>
        <p:spPr>
          <a:xfrm>
            <a:off x="2680246" y="1811839"/>
            <a:ext cx="18360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6"/>
          <p:cNvSpPr txBox="1">
            <a:spLocks noGrp="1"/>
          </p:cNvSpPr>
          <p:nvPr>
            <p:ph type="title" idx="13" hasCustomPrompt="1"/>
          </p:nvPr>
        </p:nvSpPr>
        <p:spPr>
          <a:xfrm>
            <a:off x="4627721" y="1811839"/>
            <a:ext cx="18360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6"/>
          <p:cNvSpPr txBox="1">
            <a:spLocks noGrp="1"/>
          </p:cNvSpPr>
          <p:nvPr>
            <p:ph type="title" idx="14" hasCustomPrompt="1"/>
          </p:nvPr>
        </p:nvSpPr>
        <p:spPr>
          <a:xfrm>
            <a:off x="6575196" y="1811839"/>
            <a:ext cx="18360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 name="Google Shape;149;p16"/>
          <p:cNvSpPr txBox="1">
            <a:spLocks noGrp="1"/>
          </p:cNvSpPr>
          <p:nvPr>
            <p:ph type="title" idx="15"/>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1">
  <p:cSld name="CUSTOM_17">
    <p:spTree>
      <p:nvGrpSpPr>
        <p:cNvPr id="1" name="Shape 150"/>
        <p:cNvGrpSpPr/>
        <p:nvPr/>
      </p:nvGrpSpPr>
      <p:grpSpPr>
        <a:xfrm>
          <a:off x="0" y="0"/>
          <a:ext cx="0" cy="0"/>
          <a:chOff x="0" y="0"/>
          <a:chExt cx="0" cy="0"/>
        </a:xfrm>
      </p:grpSpPr>
      <p:sp>
        <p:nvSpPr>
          <p:cNvPr id="151" name="Google Shape;151;p17"/>
          <p:cNvSpPr/>
          <p:nvPr/>
        </p:nvSpPr>
        <p:spPr>
          <a:xfrm rot="-9339447">
            <a:off x="7118442" y="3216520"/>
            <a:ext cx="7471555" cy="477173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rot="10285603" flipH="1">
            <a:off x="-6088365" y="-16178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rot="-649785" flipH="1">
            <a:off x="-1251909" y="-487200"/>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813319" flipH="1">
            <a:off x="7653159" y="-3566398"/>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9989847" flipH="1">
            <a:off x="-4910832" y="2960605"/>
            <a:ext cx="7826215" cy="2877900"/>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rot="-323977" flipH="1">
            <a:off x="6050295" y="-977077"/>
            <a:ext cx="7826148" cy="2877876"/>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txBox="1">
            <a:spLocks noGrp="1"/>
          </p:cNvSpPr>
          <p:nvPr>
            <p:ph type="title"/>
          </p:nvPr>
        </p:nvSpPr>
        <p:spPr>
          <a:xfrm>
            <a:off x="1987675" y="1412700"/>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8" name="Google Shape;158;p17"/>
          <p:cNvSpPr txBox="1">
            <a:spLocks noGrp="1"/>
          </p:cNvSpPr>
          <p:nvPr>
            <p:ph type="subTitle" idx="1"/>
          </p:nvPr>
        </p:nvSpPr>
        <p:spPr>
          <a:xfrm>
            <a:off x="1987700" y="2292125"/>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59" name="Google Shape;159;p17"/>
          <p:cNvSpPr txBox="1">
            <a:spLocks noGrp="1"/>
          </p:cNvSpPr>
          <p:nvPr>
            <p:ph type="title" idx="2" hasCustomPrompt="1"/>
          </p:nvPr>
        </p:nvSpPr>
        <p:spPr>
          <a:xfrm>
            <a:off x="845800" y="18880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7"/>
          <p:cNvSpPr txBox="1">
            <a:spLocks noGrp="1"/>
          </p:cNvSpPr>
          <p:nvPr>
            <p:ph type="title" idx="3"/>
          </p:nvPr>
        </p:nvSpPr>
        <p:spPr>
          <a:xfrm>
            <a:off x="1928100" y="3162748"/>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 name="Google Shape;161;p17"/>
          <p:cNvSpPr txBox="1">
            <a:spLocks noGrp="1"/>
          </p:cNvSpPr>
          <p:nvPr>
            <p:ph type="subTitle" idx="4"/>
          </p:nvPr>
        </p:nvSpPr>
        <p:spPr>
          <a:xfrm>
            <a:off x="1928125" y="4042172"/>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2" name="Google Shape;162;p17"/>
          <p:cNvSpPr txBox="1">
            <a:spLocks noGrp="1"/>
          </p:cNvSpPr>
          <p:nvPr>
            <p:ph type="title" idx="5"/>
          </p:nvPr>
        </p:nvSpPr>
        <p:spPr>
          <a:xfrm>
            <a:off x="6000750" y="1412688"/>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3" name="Google Shape;163;p17"/>
          <p:cNvSpPr txBox="1">
            <a:spLocks noGrp="1"/>
          </p:cNvSpPr>
          <p:nvPr>
            <p:ph type="subTitle" idx="6"/>
          </p:nvPr>
        </p:nvSpPr>
        <p:spPr>
          <a:xfrm>
            <a:off x="6000775" y="2292102"/>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4" name="Google Shape;164;p17"/>
          <p:cNvSpPr txBox="1">
            <a:spLocks noGrp="1"/>
          </p:cNvSpPr>
          <p:nvPr>
            <p:ph type="title" idx="7"/>
          </p:nvPr>
        </p:nvSpPr>
        <p:spPr>
          <a:xfrm>
            <a:off x="5981196" y="3162738"/>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5" name="Google Shape;165;p17"/>
          <p:cNvSpPr txBox="1">
            <a:spLocks noGrp="1"/>
          </p:cNvSpPr>
          <p:nvPr>
            <p:ph type="subTitle" idx="8"/>
          </p:nvPr>
        </p:nvSpPr>
        <p:spPr>
          <a:xfrm>
            <a:off x="5981200" y="4042161"/>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6" name="Google Shape;166;p17"/>
          <p:cNvSpPr txBox="1">
            <a:spLocks noGrp="1"/>
          </p:cNvSpPr>
          <p:nvPr>
            <p:ph type="title" idx="9" hasCustomPrompt="1"/>
          </p:nvPr>
        </p:nvSpPr>
        <p:spPr>
          <a:xfrm>
            <a:off x="845798" y="36442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7" name="Google Shape;167;p17"/>
          <p:cNvSpPr txBox="1">
            <a:spLocks noGrp="1"/>
          </p:cNvSpPr>
          <p:nvPr>
            <p:ph type="title" idx="13" hasCustomPrompt="1"/>
          </p:nvPr>
        </p:nvSpPr>
        <p:spPr>
          <a:xfrm>
            <a:off x="4895098" y="18880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8" name="Google Shape;168;p17"/>
          <p:cNvSpPr txBox="1">
            <a:spLocks noGrp="1"/>
          </p:cNvSpPr>
          <p:nvPr>
            <p:ph type="title" idx="14" hasCustomPrompt="1"/>
          </p:nvPr>
        </p:nvSpPr>
        <p:spPr>
          <a:xfrm>
            <a:off x="4895098" y="36442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7"/>
          <p:cNvSpPr txBox="1">
            <a:spLocks noGrp="1"/>
          </p:cNvSpPr>
          <p:nvPr>
            <p:ph type="title" idx="15"/>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83"/>
        <p:cNvGrpSpPr/>
        <p:nvPr/>
      </p:nvGrpSpPr>
      <p:grpSpPr>
        <a:xfrm>
          <a:off x="0" y="0"/>
          <a:ext cx="0" cy="0"/>
          <a:chOff x="0" y="0"/>
          <a:chExt cx="0" cy="0"/>
        </a:xfrm>
      </p:grpSpPr>
      <p:sp>
        <p:nvSpPr>
          <p:cNvPr id="184" name="Google Shape;184;p20"/>
          <p:cNvSpPr/>
          <p:nvPr/>
        </p:nvSpPr>
        <p:spPr>
          <a:xfrm rot="-3394465">
            <a:off x="-2929870"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flipH="1">
            <a:off x="-4081962"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rot="-3952094" flipH="1">
            <a:off x="-3954406" y="-32116"/>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rot="649760">
            <a:off x="-3199069"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rot="-813319" flipH="1">
            <a:off x="4926200"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rot="10285603" flipH="1">
            <a:off x="6080701" y="37528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rot="7426355" flipH="1">
            <a:off x="6582052" y="113283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txBox="1">
            <a:spLocks noGrp="1"/>
          </p:cNvSpPr>
          <p:nvPr>
            <p:ph type="title"/>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5">
    <p:spTree>
      <p:nvGrpSpPr>
        <p:cNvPr id="1" name="Shape 203"/>
        <p:cNvGrpSpPr/>
        <p:nvPr/>
      </p:nvGrpSpPr>
      <p:grpSpPr>
        <a:xfrm>
          <a:off x="0" y="0"/>
          <a:ext cx="0" cy="0"/>
          <a:chOff x="0" y="0"/>
          <a:chExt cx="0" cy="0"/>
        </a:xfrm>
      </p:grpSpPr>
      <p:sp>
        <p:nvSpPr>
          <p:cNvPr id="204" name="Google Shape;204;p23"/>
          <p:cNvSpPr/>
          <p:nvPr/>
        </p:nvSpPr>
        <p:spPr>
          <a:xfrm rot="-10285629">
            <a:off x="5066449" y="-212437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flipH="1">
            <a:off x="7942003"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rot="2839443">
            <a:off x="-308418" y="2442034"/>
            <a:ext cx="6402141" cy="568918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rot="9405665">
            <a:off x="-4305365" y="1281181"/>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rot="-1478505">
            <a:off x="-2334601" y="-100003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rot="9555841" flipH="1">
            <a:off x="7023452"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txBox="1">
            <a:spLocks noGrp="1"/>
          </p:cNvSpPr>
          <p:nvPr>
            <p:ph type="title"/>
          </p:nvPr>
        </p:nvSpPr>
        <p:spPr>
          <a:xfrm>
            <a:off x="1749775" y="1339400"/>
            <a:ext cx="5644500" cy="1535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11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11" name="Google Shape;211;p23"/>
          <p:cNvSpPr txBox="1">
            <a:spLocks noGrp="1"/>
          </p:cNvSpPr>
          <p:nvPr>
            <p:ph type="subTitle" idx="1"/>
          </p:nvPr>
        </p:nvSpPr>
        <p:spPr>
          <a:xfrm>
            <a:off x="2153800" y="2874400"/>
            <a:ext cx="4836900" cy="92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217"/>
        <p:cNvGrpSpPr/>
        <p:nvPr/>
      </p:nvGrpSpPr>
      <p:grpSpPr>
        <a:xfrm>
          <a:off x="0" y="0"/>
          <a:ext cx="0" cy="0"/>
          <a:chOff x="0" y="0"/>
          <a:chExt cx="0" cy="0"/>
        </a:xfrm>
      </p:grpSpPr>
      <p:sp>
        <p:nvSpPr>
          <p:cNvPr id="218" name="Google Shape;218;p25"/>
          <p:cNvSpPr/>
          <p:nvPr/>
        </p:nvSpPr>
        <p:spPr>
          <a:xfrm rot="-10285629">
            <a:off x="4140874" y="-201512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4102346" flipH="1">
            <a:off x="-2270967" y="3805847"/>
            <a:ext cx="9416338" cy="601377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rot="813319">
            <a:off x="-3580677" y="-14257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3065327" y="-42009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txBox="1">
            <a:spLocks noGrp="1"/>
          </p:cNvSpPr>
          <p:nvPr>
            <p:ph type="subTitle" idx="1"/>
          </p:nvPr>
        </p:nvSpPr>
        <p:spPr>
          <a:xfrm>
            <a:off x="723300" y="2291463"/>
            <a:ext cx="3035100" cy="13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3" name="Google Shape;223;p25"/>
          <p:cNvSpPr txBox="1">
            <a:spLocks noGrp="1"/>
          </p:cNvSpPr>
          <p:nvPr>
            <p:ph type="title"/>
          </p:nvPr>
        </p:nvSpPr>
        <p:spPr>
          <a:xfrm flipH="1">
            <a:off x="719825" y="1463638"/>
            <a:ext cx="3035100" cy="7110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4" name="Google Shape;224;p25"/>
          <p:cNvSpPr/>
          <p:nvPr/>
        </p:nvSpPr>
        <p:spPr>
          <a:xfrm rot="-649760" flipH="1">
            <a:off x="-3395808" y="4514617"/>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3">
  <p:cSld name="CUSTOM_18">
    <p:spTree>
      <p:nvGrpSpPr>
        <p:cNvPr id="1" name="Shape 225"/>
        <p:cNvGrpSpPr/>
        <p:nvPr/>
      </p:nvGrpSpPr>
      <p:grpSpPr>
        <a:xfrm>
          <a:off x="0" y="0"/>
          <a:ext cx="0" cy="0"/>
          <a:chOff x="0" y="0"/>
          <a:chExt cx="0" cy="0"/>
        </a:xfrm>
      </p:grpSpPr>
      <p:sp>
        <p:nvSpPr>
          <p:cNvPr id="226" name="Google Shape;226;p26"/>
          <p:cNvSpPr/>
          <p:nvPr/>
        </p:nvSpPr>
        <p:spPr>
          <a:xfrm rot="-3394465">
            <a:off x="-4398774" y="4211443"/>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flipH="1">
            <a:off x="-5015841"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rot="-3952094" flipH="1">
            <a:off x="-4776410" y="665034"/>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rot="649760">
            <a:off x="-4213998" y="535117"/>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rot="-813319" flipH="1">
            <a:off x="4527346" y="-3414798"/>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rot="10285603" flipH="1">
            <a:off x="4806347" y="33637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rot="5626330" flipH="1">
            <a:off x="3918525" y="675664"/>
            <a:ext cx="7826010" cy="287782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txBox="1">
            <a:spLocks noGrp="1"/>
          </p:cNvSpPr>
          <p:nvPr>
            <p:ph type="body" idx="1"/>
          </p:nvPr>
        </p:nvSpPr>
        <p:spPr>
          <a:xfrm>
            <a:off x="1514900" y="1868725"/>
            <a:ext cx="3850500" cy="23526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400"/>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30200" rtl="0">
              <a:lnSpc>
                <a:spcPct val="100000"/>
              </a:lnSpc>
              <a:spcBef>
                <a:spcPts val="1600"/>
              </a:spcBef>
              <a:spcAft>
                <a:spcPts val="0"/>
              </a:spcAft>
              <a:buSzPts val="1600"/>
              <a:buFont typeface="Nunito Light"/>
              <a:buChar char="○"/>
              <a:defRPr/>
            </a:lvl5pPr>
            <a:lvl6pPr marL="2743200" lvl="5" indent="-330200" rtl="0">
              <a:lnSpc>
                <a:spcPct val="100000"/>
              </a:lnSpc>
              <a:spcBef>
                <a:spcPts val="1600"/>
              </a:spcBef>
              <a:spcAft>
                <a:spcPts val="0"/>
              </a:spcAft>
              <a:buSzPts val="16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30200" rtl="0">
              <a:lnSpc>
                <a:spcPct val="100000"/>
              </a:lnSpc>
              <a:spcBef>
                <a:spcPts val="1600"/>
              </a:spcBef>
              <a:spcAft>
                <a:spcPts val="1600"/>
              </a:spcAft>
              <a:buSzPts val="1600"/>
              <a:buFont typeface="Nunito Light"/>
              <a:buChar char="■"/>
              <a:defRPr/>
            </a:lvl9pPr>
          </a:lstStyle>
          <a:p>
            <a:endParaRPr/>
          </a:p>
        </p:txBody>
      </p:sp>
      <p:sp>
        <p:nvSpPr>
          <p:cNvPr id="234" name="Google Shape;234;p26"/>
          <p:cNvSpPr txBox="1">
            <a:spLocks noGrp="1"/>
          </p:cNvSpPr>
          <p:nvPr>
            <p:ph type="title"/>
          </p:nvPr>
        </p:nvSpPr>
        <p:spPr>
          <a:xfrm>
            <a:off x="1514900" y="922175"/>
            <a:ext cx="4812300" cy="900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5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2">
  <p:cSld name="CUSTOM_19">
    <p:spTree>
      <p:nvGrpSpPr>
        <p:cNvPr id="1" name="Shape 278"/>
        <p:cNvGrpSpPr/>
        <p:nvPr/>
      </p:nvGrpSpPr>
      <p:grpSpPr>
        <a:xfrm>
          <a:off x="0" y="0"/>
          <a:ext cx="0" cy="0"/>
          <a:chOff x="0" y="0"/>
          <a:chExt cx="0" cy="0"/>
        </a:xfrm>
      </p:grpSpPr>
      <p:sp>
        <p:nvSpPr>
          <p:cNvPr id="279" name="Google Shape;279;p32"/>
          <p:cNvSpPr txBox="1">
            <a:spLocks noGrp="1"/>
          </p:cNvSpPr>
          <p:nvPr>
            <p:ph type="title"/>
          </p:nvPr>
        </p:nvSpPr>
        <p:spPr>
          <a:xfrm flipH="1">
            <a:off x="720000" y="438912"/>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0" name="Google Shape;280;p32"/>
          <p:cNvSpPr txBox="1">
            <a:spLocks noGrp="1"/>
          </p:cNvSpPr>
          <p:nvPr>
            <p:ph type="title" idx="2"/>
          </p:nvPr>
        </p:nvSpPr>
        <p:spPr>
          <a:xfrm>
            <a:off x="4572012" y="3186751"/>
            <a:ext cx="2325300" cy="487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1" name="Google Shape;281;p32"/>
          <p:cNvSpPr txBox="1">
            <a:spLocks noGrp="1"/>
          </p:cNvSpPr>
          <p:nvPr>
            <p:ph type="subTitle" idx="1"/>
          </p:nvPr>
        </p:nvSpPr>
        <p:spPr>
          <a:xfrm>
            <a:off x="4572037" y="3694826"/>
            <a:ext cx="2325300" cy="62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2" name="Google Shape;282;p32"/>
          <p:cNvSpPr txBox="1">
            <a:spLocks noGrp="1"/>
          </p:cNvSpPr>
          <p:nvPr>
            <p:ph type="title" idx="3"/>
          </p:nvPr>
        </p:nvSpPr>
        <p:spPr>
          <a:xfrm>
            <a:off x="4572000" y="1747851"/>
            <a:ext cx="2325300" cy="487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3" name="Google Shape;283;p32"/>
          <p:cNvSpPr txBox="1">
            <a:spLocks noGrp="1"/>
          </p:cNvSpPr>
          <p:nvPr>
            <p:ph type="subTitle" idx="4"/>
          </p:nvPr>
        </p:nvSpPr>
        <p:spPr>
          <a:xfrm>
            <a:off x="4572025" y="2255926"/>
            <a:ext cx="2325300" cy="62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4" name="Google Shape;284;p32"/>
          <p:cNvSpPr/>
          <p:nvPr/>
        </p:nvSpPr>
        <p:spPr>
          <a:xfrm rot="-813319" flipH="1">
            <a:off x="7030742" y="-14257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97"/>
        <p:cNvGrpSpPr/>
        <p:nvPr/>
      </p:nvGrpSpPr>
      <p:grpSpPr>
        <a:xfrm>
          <a:off x="0" y="0"/>
          <a:ext cx="0" cy="0"/>
          <a:chOff x="0" y="0"/>
          <a:chExt cx="0" cy="0"/>
        </a:xfrm>
      </p:grpSpPr>
      <p:sp>
        <p:nvSpPr>
          <p:cNvPr id="298" name="Google Shape;298;p34"/>
          <p:cNvSpPr/>
          <p:nvPr/>
        </p:nvSpPr>
        <p:spPr>
          <a:xfrm rot="-10285629">
            <a:off x="6057524" y="-212437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flipH="1">
            <a:off x="7942003"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rot="2839443">
            <a:off x="-308418" y="2442034"/>
            <a:ext cx="6402141" cy="568918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rot="9405665">
            <a:off x="-4880740" y="1281181"/>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rot="-1478505">
            <a:off x="-2334601" y="-100003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rot="9555841" flipH="1">
            <a:off x="7801702"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txBox="1">
            <a:spLocks noGrp="1"/>
          </p:cNvSpPr>
          <p:nvPr>
            <p:ph type="title"/>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5" name="Google Shape;305;p34"/>
          <p:cNvSpPr txBox="1">
            <a:spLocks noGrp="1"/>
          </p:cNvSpPr>
          <p:nvPr>
            <p:ph type="title" idx="2"/>
          </p:nvPr>
        </p:nvSpPr>
        <p:spPr>
          <a:xfrm>
            <a:off x="1164025" y="1617575"/>
            <a:ext cx="20457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6" name="Google Shape;306;p34"/>
          <p:cNvSpPr txBox="1">
            <a:spLocks noGrp="1"/>
          </p:cNvSpPr>
          <p:nvPr>
            <p:ph type="subTitle" idx="1"/>
          </p:nvPr>
        </p:nvSpPr>
        <p:spPr>
          <a:xfrm>
            <a:off x="1164075" y="2151959"/>
            <a:ext cx="2045700" cy="99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07" name="Google Shape;307;p34"/>
          <p:cNvSpPr txBox="1">
            <a:spLocks noGrp="1"/>
          </p:cNvSpPr>
          <p:nvPr>
            <p:ph type="title" idx="3"/>
          </p:nvPr>
        </p:nvSpPr>
        <p:spPr>
          <a:xfrm>
            <a:off x="3549063" y="1617575"/>
            <a:ext cx="20457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8" name="Google Shape;308;p34"/>
          <p:cNvSpPr txBox="1">
            <a:spLocks noGrp="1"/>
          </p:cNvSpPr>
          <p:nvPr>
            <p:ph type="subTitle" idx="4"/>
          </p:nvPr>
        </p:nvSpPr>
        <p:spPr>
          <a:xfrm>
            <a:off x="3549150" y="2151959"/>
            <a:ext cx="2045700" cy="99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09" name="Google Shape;309;p34"/>
          <p:cNvSpPr txBox="1">
            <a:spLocks noGrp="1"/>
          </p:cNvSpPr>
          <p:nvPr>
            <p:ph type="title" idx="5"/>
          </p:nvPr>
        </p:nvSpPr>
        <p:spPr>
          <a:xfrm>
            <a:off x="5934100" y="1617575"/>
            <a:ext cx="20457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0" name="Google Shape;310;p34"/>
          <p:cNvSpPr txBox="1">
            <a:spLocks noGrp="1"/>
          </p:cNvSpPr>
          <p:nvPr>
            <p:ph type="subTitle" idx="6"/>
          </p:nvPr>
        </p:nvSpPr>
        <p:spPr>
          <a:xfrm>
            <a:off x="5934225" y="2151959"/>
            <a:ext cx="2045700" cy="99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22">
    <p:spTree>
      <p:nvGrpSpPr>
        <p:cNvPr id="1" name="Shape 311"/>
        <p:cNvGrpSpPr/>
        <p:nvPr/>
      </p:nvGrpSpPr>
      <p:grpSpPr>
        <a:xfrm>
          <a:off x="0" y="0"/>
          <a:ext cx="0" cy="0"/>
          <a:chOff x="0" y="0"/>
          <a:chExt cx="0" cy="0"/>
        </a:xfrm>
      </p:grpSpPr>
      <p:sp>
        <p:nvSpPr>
          <p:cNvPr id="312" name="Google Shape;312;p35"/>
          <p:cNvSpPr/>
          <p:nvPr/>
        </p:nvSpPr>
        <p:spPr>
          <a:xfrm rot="10285629" flipH="1">
            <a:off x="-7063092" y="-2367548"/>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4432130" y="168593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rot="-2839443" flipH="1">
            <a:off x="2550622" y="3252659"/>
            <a:ext cx="6402141" cy="568918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rot="-10305679" flipH="1">
            <a:off x="6458116" y="671626"/>
            <a:ext cx="7310080" cy="6849767"/>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rot="1478505" flipH="1">
            <a:off x="3777012" y="-1076247"/>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rot="-9555841">
            <a:off x="-6505500" y="24943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txBox="1">
            <a:spLocks noGrp="1"/>
          </p:cNvSpPr>
          <p:nvPr>
            <p:ph type="title"/>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9" name="Google Shape;319;p35"/>
          <p:cNvSpPr txBox="1">
            <a:spLocks noGrp="1"/>
          </p:cNvSpPr>
          <p:nvPr>
            <p:ph type="title" idx="2"/>
          </p:nvPr>
        </p:nvSpPr>
        <p:spPr>
          <a:xfrm>
            <a:off x="1164025" y="2912975"/>
            <a:ext cx="20457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0" name="Google Shape;320;p35"/>
          <p:cNvSpPr txBox="1">
            <a:spLocks noGrp="1"/>
          </p:cNvSpPr>
          <p:nvPr>
            <p:ph type="subTitle" idx="1"/>
          </p:nvPr>
        </p:nvSpPr>
        <p:spPr>
          <a:xfrm>
            <a:off x="1164075" y="3447359"/>
            <a:ext cx="2045700" cy="99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21" name="Google Shape;321;p35"/>
          <p:cNvSpPr txBox="1">
            <a:spLocks noGrp="1"/>
          </p:cNvSpPr>
          <p:nvPr>
            <p:ph type="title" idx="3"/>
          </p:nvPr>
        </p:nvSpPr>
        <p:spPr>
          <a:xfrm>
            <a:off x="3549063" y="2379575"/>
            <a:ext cx="20457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2" name="Google Shape;322;p35"/>
          <p:cNvSpPr txBox="1">
            <a:spLocks noGrp="1"/>
          </p:cNvSpPr>
          <p:nvPr>
            <p:ph type="subTitle" idx="4"/>
          </p:nvPr>
        </p:nvSpPr>
        <p:spPr>
          <a:xfrm>
            <a:off x="3549150" y="2913959"/>
            <a:ext cx="2045700" cy="99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23" name="Google Shape;323;p35"/>
          <p:cNvSpPr txBox="1">
            <a:spLocks noGrp="1"/>
          </p:cNvSpPr>
          <p:nvPr>
            <p:ph type="title" idx="5"/>
          </p:nvPr>
        </p:nvSpPr>
        <p:spPr>
          <a:xfrm>
            <a:off x="5934100" y="2912975"/>
            <a:ext cx="20457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4" name="Google Shape;324;p35"/>
          <p:cNvSpPr txBox="1">
            <a:spLocks noGrp="1"/>
          </p:cNvSpPr>
          <p:nvPr>
            <p:ph type="subTitle" idx="6"/>
          </p:nvPr>
        </p:nvSpPr>
        <p:spPr>
          <a:xfrm>
            <a:off x="5934225" y="3447359"/>
            <a:ext cx="2045700" cy="99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08"/>
        <p:cNvGrpSpPr/>
        <p:nvPr/>
      </p:nvGrpSpPr>
      <p:grpSpPr>
        <a:xfrm>
          <a:off x="0" y="0"/>
          <a:ext cx="0" cy="0"/>
          <a:chOff x="0" y="0"/>
          <a:chExt cx="0" cy="0"/>
        </a:xfrm>
      </p:grpSpPr>
      <p:sp>
        <p:nvSpPr>
          <p:cNvPr id="509" name="Google Shape;509;p48"/>
          <p:cNvSpPr/>
          <p:nvPr/>
        </p:nvSpPr>
        <p:spPr>
          <a:xfrm rot="-10285629">
            <a:off x="4140874" y="-201512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8"/>
          <p:cNvSpPr/>
          <p:nvPr/>
        </p:nvSpPr>
        <p:spPr>
          <a:xfrm flipH="1">
            <a:off x="6818628" y="2586663"/>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8"/>
          <p:cNvSpPr/>
          <p:nvPr/>
        </p:nvSpPr>
        <p:spPr>
          <a:xfrm rot="9748587" flipH="1">
            <a:off x="5601527" y="2021265"/>
            <a:ext cx="8200944" cy="301569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8"/>
          <p:cNvSpPr/>
          <p:nvPr/>
        </p:nvSpPr>
        <p:spPr>
          <a:xfrm rot="4102346" flipH="1">
            <a:off x="-2270967" y="3805847"/>
            <a:ext cx="9416338" cy="601377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8"/>
          <p:cNvSpPr/>
          <p:nvPr/>
        </p:nvSpPr>
        <p:spPr>
          <a:xfrm rot="813319">
            <a:off x="-3580677" y="-14257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8"/>
          <p:cNvSpPr/>
          <p:nvPr/>
        </p:nvSpPr>
        <p:spPr>
          <a:xfrm>
            <a:off x="3065327" y="-42009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rot="-10285629">
            <a:off x="4140874" y="-201512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flipH="1">
            <a:off x="6818628" y="2586663"/>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9748587" flipH="1">
            <a:off x="5601527" y="2021265"/>
            <a:ext cx="8200944" cy="301569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4102346" flipH="1">
            <a:off x="-2270967" y="3805847"/>
            <a:ext cx="9416338" cy="601377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813319">
            <a:off x="-3580677" y="-14257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title"/>
          </p:nvPr>
        </p:nvSpPr>
        <p:spPr>
          <a:xfrm>
            <a:off x="716550" y="1929275"/>
            <a:ext cx="3855600" cy="1610100"/>
          </a:xfrm>
          <a:prstGeom prst="rect">
            <a:avLst/>
          </a:prstGeom>
          <a:noFill/>
          <a:ln>
            <a:noFill/>
          </a:ln>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723300" y="845239"/>
            <a:ext cx="1498200" cy="11235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6000"/>
              <a:buNone/>
              <a:defRPr sz="7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 name="Google Shape;27;p3"/>
          <p:cNvSpPr txBox="1">
            <a:spLocks noGrp="1"/>
          </p:cNvSpPr>
          <p:nvPr>
            <p:ph type="subTitle" idx="1"/>
          </p:nvPr>
        </p:nvSpPr>
        <p:spPr>
          <a:xfrm>
            <a:off x="716550" y="3578839"/>
            <a:ext cx="2752500" cy="719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 name="Google Shape;28;p3"/>
          <p:cNvSpPr/>
          <p:nvPr/>
        </p:nvSpPr>
        <p:spPr>
          <a:xfrm>
            <a:off x="3065327" y="-42009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15"/>
        <p:cNvGrpSpPr/>
        <p:nvPr/>
      </p:nvGrpSpPr>
      <p:grpSpPr>
        <a:xfrm>
          <a:off x="0" y="0"/>
          <a:ext cx="0" cy="0"/>
          <a:chOff x="0" y="0"/>
          <a:chExt cx="0" cy="0"/>
        </a:xfrm>
      </p:grpSpPr>
      <p:sp>
        <p:nvSpPr>
          <p:cNvPr id="516" name="Google Shape;516;p49"/>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9"/>
          <p:cNvSpPr/>
          <p:nvPr/>
        </p:nvSpPr>
        <p:spPr>
          <a:xfrm rot="813319">
            <a:off x="-4129602" y="-17370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9"/>
          <p:cNvSpPr/>
          <p:nvPr/>
        </p:nvSpPr>
        <p:spPr>
          <a:xfrm rot="3394465" flipH="1">
            <a:off x="5593334" y="21714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9"/>
          <p:cNvSpPr/>
          <p:nvPr/>
        </p:nvSpPr>
        <p:spPr>
          <a:xfrm rot="-10285603">
            <a:off x="6336471" y="-29172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9"/>
          <p:cNvSpPr/>
          <p:nvPr/>
        </p:nvSpPr>
        <p:spPr>
          <a:xfrm rot="-2238616">
            <a:off x="-4635728" y="470344"/>
            <a:ext cx="7826078" cy="2877850"/>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36">
    <p:spTree>
      <p:nvGrpSpPr>
        <p:cNvPr id="1" name="Shape 521"/>
        <p:cNvGrpSpPr/>
        <p:nvPr/>
      </p:nvGrpSpPr>
      <p:grpSpPr>
        <a:xfrm>
          <a:off x="0" y="0"/>
          <a:ext cx="0" cy="0"/>
          <a:chOff x="0" y="0"/>
          <a:chExt cx="0" cy="0"/>
        </a:xfrm>
      </p:grpSpPr>
      <p:sp>
        <p:nvSpPr>
          <p:cNvPr id="522" name="Google Shape;522;p50"/>
          <p:cNvSpPr/>
          <p:nvPr/>
        </p:nvSpPr>
        <p:spPr>
          <a:xfrm rot="813319">
            <a:off x="-1121291"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0"/>
          <p:cNvSpPr/>
          <p:nvPr/>
        </p:nvSpPr>
        <p:spPr>
          <a:xfrm rot="-649785" flipH="1">
            <a:off x="6971064"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0"/>
          <p:cNvSpPr/>
          <p:nvPr/>
        </p:nvSpPr>
        <p:spPr>
          <a:xfrm>
            <a:off x="1620973"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0"/>
          <p:cNvSpPr/>
          <p:nvPr/>
        </p:nvSpPr>
        <p:spPr>
          <a:xfrm rot="8823147">
            <a:off x="-2081090"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0"/>
          <p:cNvSpPr/>
          <p:nvPr/>
        </p:nvSpPr>
        <p:spPr>
          <a:xfrm rot="-8100000">
            <a:off x="7300672" y="494176"/>
            <a:ext cx="4935837" cy="3769884"/>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0"/>
          <p:cNvSpPr/>
          <p:nvPr/>
        </p:nvSpPr>
        <p:spPr>
          <a:xfrm rot="649785">
            <a:off x="1211739"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0"/>
          <p:cNvSpPr/>
          <p:nvPr/>
        </p:nvSpPr>
        <p:spPr>
          <a:xfrm rot="2128845">
            <a:off x="3591964" y="-1767729"/>
            <a:ext cx="7826192" cy="287789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0"/>
          <p:cNvSpPr/>
          <p:nvPr/>
        </p:nvSpPr>
        <p:spPr>
          <a:xfrm rot="-9555807">
            <a:off x="-5772621"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3">
  <p:cSld name="CUSTOM_37">
    <p:spTree>
      <p:nvGrpSpPr>
        <p:cNvPr id="1" name="Shape 530"/>
        <p:cNvGrpSpPr/>
        <p:nvPr/>
      </p:nvGrpSpPr>
      <p:grpSpPr>
        <a:xfrm>
          <a:off x="0" y="0"/>
          <a:ext cx="0" cy="0"/>
          <a:chOff x="0" y="0"/>
          <a:chExt cx="0" cy="0"/>
        </a:xfrm>
      </p:grpSpPr>
      <p:sp>
        <p:nvSpPr>
          <p:cNvPr id="531" name="Google Shape;531;p51"/>
          <p:cNvSpPr/>
          <p:nvPr/>
        </p:nvSpPr>
        <p:spPr>
          <a:xfrm rot="-7405535" flipH="1">
            <a:off x="-3234670" y="-3952493"/>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1"/>
          <p:cNvSpPr/>
          <p:nvPr/>
        </p:nvSpPr>
        <p:spPr>
          <a:xfrm rot="10800000">
            <a:off x="-4386762" y="886054"/>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1"/>
          <p:cNvSpPr/>
          <p:nvPr/>
        </p:nvSpPr>
        <p:spPr>
          <a:xfrm rot="-6847906">
            <a:off x="-4259206" y="2193197"/>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1"/>
          <p:cNvSpPr/>
          <p:nvPr/>
        </p:nvSpPr>
        <p:spPr>
          <a:xfrm rot="10150240" flipH="1">
            <a:off x="-3503869" y="4261834"/>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1"/>
          <p:cNvSpPr/>
          <p:nvPr/>
        </p:nvSpPr>
        <p:spPr>
          <a:xfrm rot="-9986681">
            <a:off x="4621400" y="2424119"/>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1"/>
          <p:cNvSpPr/>
          <p:nvPr/>
        </p:nvSpPr>
        <p:spPr>
          <a:xfrm rot="514397">
            <a:off x="5775901" y="-3485758"/>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1"/>
          <p:cNvSpPr/>
          <p:nvPr/>
        </p:nvSpPr>
        <p:spPr>
          <a:xfrm rot="3373645">
            <a:off x="6277252" y="102828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p:nvPr/>
        </p:nvSpPr>
        <p:spPr>
          <a:xfrm rot="813319">
            <a:off x="-704002" y="2342077"/>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5553048">
            <a:off x="-3421688" y="1600648"/>
            <a:ext cx="5990367" cy="5613156"/>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AC9078">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rot="-1460553" flipH="1">
            <a:off x="6702382" y="-661835"/>
            <a:ext cx="7471555" cy="477173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3657786">
            <a:off x="7243056" y="893138"/>
            <a:ext cx="4558957" cy="1365879"/>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3624623">
            <a:off x="5761668" y="608449"/>
            <a:ext cx="7826028" cy="287783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title"/>
          </p:nvPr>
        </p:nvSpPr>
        <p:spPr>
          <a:xfrm>
            <a:off x="720000" y="437700"/>
            <a:ext cx="77028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4"/>
          <p:cNvSpPr txBox="1">
            <a:spLocks noGrp="1"/>
          </p:cNvSpPr>
          <p:nvPr>
            <p:ph type="body" idx="1"/>
          </p:nvPr>
        </p:nvSpPr>
        <p:spPr>
          <a:xfrm>
            <a:off x="720000" y="1095450"/>
            <a:ext cx="7702800" cy="3610800"/>
          </a:xfrm>
          <a:prstGeom prst="rect">
            <a:avLst/>
          </a:prstGeom>
          <a:noFill/>
          <a:ln>
            <a:noFill/>
          </a:ln>
        </p:spPr>
        <p:txBody>
          <a:bodyPr spcFirstLastPara="1" wrap="square" lIns="91425" tIns="91425" rIns="91425" bIns="91425" anchor="b" anchorCtr="0">
            <a:noAutofit/>
          </a:bodyPr>
          <a:lstStyle>
            <a:lvl1pPr marL="457200" lvl="0" indent="-330200" rtl="0">
              <a:lnSpc>
                <a:spcPct val="100000"/>
              </a:lnSpc>
              <a:spcBef>
                <a:spcPts val="0"/>
              </a:spcBef>
              <a:spcAft>
                <a:spcPts val="0"/>
              </a:spcAft>
              <a:buSzPts val="1600"/>
              <a:buChar char="●"/>
              <a:defRPr sz="1250">
                <a:latin typeface="Manrope"/>
                <a:ea typeface="Manrope"/>
                <a:cs typeface="Manrope"/>
                <a:sym typeface="Manrope"/>
              </a:defRPr>
            </a:lvl1pPr>
            <a:lvl2pPr marL="914400" lvl="1" indent="-330200" rtl="0">
              <a:lnSpc>
                <a:spcPct val="100000"/>
              </a:lnSpc>
              <a:spcBef>
                <a:spcPts val="0"/>
              </a:spcBef>
              <a:spcAft>
                <a:spcPts val="0"/>
              </a:spcAft>
              <a:buSzPts val="1600"/>
              <a:buChar char="○"/>
              <a:defRPr/>
            </a:lvl2pPr>
            <a:lvl3pPr marL="1371600" lvl="2" indent="-330200" rtl="0">
              <a:lnSpc>
                <a:spcPct val="100000"/>
              </a:lnSpc>
              <a:spcBef>
                <a:spcPts val="0"/>
              </a:spcBef>
              <a:spcAft>
                <a:spcPts val="0"/>
              </a:spcAft>
              <a:buSzPts val="1600"/>
              <a:buChar char="■"/>
              <a:defRPr/>
            </a:lvl3pPr>
            <a:lvl4pPr marL="1828800" lvl="3" indent="-330200" rtl="0">
              <a:lnSpc>
                <a:spcPct val="100000"/>
              </a:lnSpc>
              <a:spcBef>
                <a:spcPts val="0"/>
              </a:spcBef>
              <a:spcAft>
                <a:spcPts val="0"/>
              </a:spcAft>
              <a:buSzPts val="1600"/>
              <a:buChar char="●"/>
              <a:defRPr/>
            </a:lvl4pPr>
            <a:lvl5pPr marL="2286000" lvl="4" indent="-330200" rtl="0">
              <a:lnSpc>
                <a:spcPct val="100000"/>
              </a:lnSpc>
              <a:spcBef>
                <a:spcPts val="0"/>
              </a:spcBef>
              <a:spcAft>
                <a:spcPts val="0"/>
              </a:spcAft>
              <a:buSzPts val="1600"/>
              <a:buChar char="○"/>
              <a:defRPr/>
            </a:lvl5pPr>
            <a:lvl6pPr marL="2743200" lvl="5" indent="-330200" rtl="0">
              <a:lnSpc>
                <a:spcPct val="100000"/>
              </a:lnSpc>
              <a:spcBef>
                <a:spcPts val="0"/>
              </a:spcBef>
              <a:spcAft>
                <a:spcPts val="0"/>
              </a:spcAft>
              <a:buSzPts val="1600"/>
              <a:buChar char="■"/>
              <a:defRPr/>
            </a:lvl6pPr>
            <a:lvl7pPr marL="3200400" lvl="6" indent="-330200" rtl="0">
              <a:lnSpc>
                <a:spcPct val="100000"/>
              </a:lnSpc>
              <a:spcBef>
                <a:spcPts val="0"/>
              </a:spcBef>
              <a:spcAft>
                <a:spcPts val="0"/>
              </a:spcAft>
              <a:buSzPts val="1600"/>
              <a:buChar char="●"/>
              <a:defRPr/>
            </a:lvl7pPr>
            <a:lvl8pPr marL="3657600" lvl="7" indent="-330200" rtl="0">
              <a:lnSpc>
                <a:spcPct val="100000"/>
              </a:lnSpc>
              <a:spcBef>
                <a:spcPts val="0"/>
              </a:spcBef>
              <a:spcAft>
                <a:spcPts val="0"/>
              </a:spcAft>
              <a:buSzPts val="1600"/>
              <a:buChar char="○"/>
              <a:defRPr/>
            </a:lvl8pPr>
            <a:lvl9pPr marL="4114800" lvl="8" indent="-330200" rtl="0">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p:nvPr/>
        </p:nvSpPr>
        <p:spPr>
          <a:xfrm>
            <a:off x="-4528356"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9405665" flipH="1">
            <a:off x="6846081" y="1281156"/>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1478505" flipH="1">
            <a:off x="3709533" y="-100003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txBox="1">
            <a:spLocks noGrp="1"/>
          </p:cNvSpPr>
          <p:nvPr>
            <p:ph type="title"/>
          </p:nvPr>
        </p:nvSpPr>
        <p:spPr>
          <a:xfrm flipH="1">
            <a:off x="720000" y="438912"/>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5"/>
          <p:cNvSpPr txBox="1">
            <a:spLocks noGrp="1"/>
          </p:cNvSpPr>
          <p:nvPr>
            <p:ph type="title" idx="2"/>
          </p:nvPr>
        </p:nvSpPr>
        <p:spPr>
          <a:xfrm>
            <a:off x="4789925" y="3371526"/>
            <a:ext cx="23253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 name="Google Shape;43;p5"/>
          <p:cNvSpPr txBox="1">
            <a:spLocks noGrp="1"/>
          </p:cNvSpPr>
          <p:nvPr>
            <p:ph type="subTitle" idx="1"/>
          </p:nvPr>
        </p:nvSpPr>
        <p:spPr>
          <a:xfrm>
            <a:off x="4789950" y="3879601"/>
            <a:ext cx="23253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4" name="Google Shape;44;p5"/>
          <p:cNvSpPr txBox="1">
            <a:spLocks noGrp="1"/>
          </p:cNvSpPr>
          <p:nvPr>
            <p:ph type="title" idx="3"/>
          </p:nvPr>
        </p:nvSpPr>
        <p:spPr>
          <a:xfrm>
            <a:off x="2028750" y="3371526"/>
            <a:ext cx="23253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 name="Google Shape;45;p5"/>
          <p:cNvSpPr txBox="1">
            <a:spLocks noGrp="1"/>
          </p:cNvSpPr>
          <p:nvPr>
            <p:ph type="subTitle" idx="4"/>
          </p:nvPr>
        </p:nvSpPr>
        <p:spPr>
          <a:xfrm>
            <a:off x="2028775" y="3879601"/>
            <a:ext cx="23253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6" name="Google Shape;46;p5"/>
          <p:cNvSpPr/>
          <p:nvPr/>
        </p:nvSpPr>
        <p:spPr>
          <a:xfrm rot="9524149" flipH="1">
            <a:off x="-6659422" y="-2925302"/>
            <a:ext cx="9471569" cy="60490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9555841">
            <a:off x="-6785773"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rot="3394465" flipH="1">
            <a:off x="3077084"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5867027"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3952094">
            <a:off x="4978836" y="-32116"/>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rot="-649760" flipH="1">
            <a:off x="7075142"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rot="813319">
            <a:off x="-2477752"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rot="-10285603">
            <a:off x="-4701904" y="37528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rot="-7426355">
            <a:off x="-5557542" y="113283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txBox="1">
            <a:spLocks noGrp="1"/>
          </p:cNvSpPr>
          <p:nvPr>
            <p:ph type="title"/>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p:nvPr/>
        </p:nvSpPr>
        <p:spPr>
          <a:xfrm rot="3394465" flipH="1">
            <a:off x="5041484" y="22860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rot="-10285603">
            <a:off x="7150321" y="-22663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rot="955394" flipH="1">
            <a:off x="1460861" y="-2197712"/>
            <a:ext cx="7826028" cy="287783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txBox="1">
            <a:spLocks noGrp="1"/>
          </p:cNvSpPr>
          <p:nvPr>
            <p:ph type="body" idx="1"/>
          </p:nvPr>
        </p:nvSpPr>
        <p:spPr>
          <a:xfrm>
            <a:off x="4572000" y="1369325"/>
            <a:ext cx="3850500" cy="33327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400"/>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30200" rtl="0">
              <a:lnSpc>
                <a:spcPct val="100000"/>
              </a:lnSpc>
              <a:spcBef>
                <a:spcPts val="1600"/>
              </a:spcBef>
              <a:spcAft>
                <a:spcPts val="0"/>
              </a:spcAft>
              <a:buSzPts val="1600"/>
              <a:buFont typeface="Nunito Light"/>
              <a:buChar char="○"/>
              <a:defRPr/>
            </a:lvl5pPr>
            <a:lvl6pPr marL="2743200" lvl="5" indent="-330200" rtl="0">
              <a:lnSpc>
                <a:spcPct val="100000"/>
              </a:lnSpc>
              <a:spcBef>
                <a:spcPts val="1600"/>
              </a:spcBef>
              <a:spcAft>
                <a:spcPts val="0"/>
              </a:spcAft>
              <a:buSzPts val="16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30200" rtl="0">
              <a:lnSpc>
                <a:spcPct val="100000"/>
              </a:lnSpc>
              <a:spcBef>
                <a:spcPts val="1600"/>
              </a:spcBef>
              <a:spcAft>
                <a:spcPts val="1600"/>
              </a:spcAft>
              <a:buSzPts val="1600"/>
              <a:buFont typeface="Nunito Light"/>
              <a:buChar char="■"/>
              <a:defRPr/>
            </a:lvl9pPr>
          </a:lstStyle>
          <a:p>
            <a:endParaRPr/>
          </a:p>
        </p:txBody>
      </p:sp>
      <p:sp>
        <p:nvSpPr>
          <p:cNvPr id="62" name="Google Shape;62;p7"/>
          <p:cNvSpPr txBox="1">
            <a:spLocks noGrp="1"/>
          </p:cNvSpPr>
          <p:nvPr>
            <p:ph type="title"/>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9"/>
          <p:cNvSpPr/>
          <p:nvPr/>
        </p:nvSpPr>
        <p:spPr>
          <a:xfrm rot="813319">
            <a:off x="-2477752"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rot="3394465" flipH="1">
            <a:off x="3077084"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5867027"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rot="3406877">
            <a:off x="3098060" y="-32126"/>
            <a:ext cx="7826090" cy="287785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rot="-649760" flipH="1">
            <a:off x="7075142"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rot="-10285603">
            <a:off x="-4701904" y="37528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7426355">
            <a:off x="-5557542" y="113283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txBox="1">
            <a:spLocks noGrp="1"/>
          </p:cNvSpPr>
          <p:nvPr>
            <p:ph type="title"/>
          </p:nvPr>
        </p:nvSpPr>
        <p:spPr>
          <a:xfrm>
            <a:off x="723300" y="1383125"/>
            <a:ext cx="4510500" cy="921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sz="5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9"/>
          <p:cNvSpPr txBox="1">
            <a:spLocks noGrp="1"/>
          </p:cNvSpPr>
          <p:nvPr>
            <p:ph type="subTitle" idx="1"/>
          </p:nvPr>
        </p:nvSpPr>
        <p:spPr>
          <a:xfrm>
            <a:off x="723300" y="2328475"/>
            <a:ext cx="4359900" cy="143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20">
    <p:spTree>
      <p:nvGrpSpPr>
        <p:cNvPr id="1" name="Shape 96"/>
        <p:cNvGrpSpPr/>
        <p:nvPr/>
      </p:nvGrpSpPr>
      <p:grpSpPr>
        <a:xfrm>
          <a:off x="0" y="0"/>
          <a:ext cx="0" cy="0"/>
          <a:chOff x="0" y="0"/>
          <a:chExt cx="0" cy="0"/>
        </a:xfrm>
      </p:grpSpPr>
      <p:sp>
        <p:nvSpPr>
          <p:cNvPr id="97" name="Google Shape;97;p13"/>
          <p:cNvSpPr/>
          <p:nvPr/>
        </p:nvSpPr>
        <p:spPr>
          <a:xfrm rot="-514371" flipH="1">
            <a:off x="4546199" y="581678"/>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rot="10800000">
            <a:off x="6590028" y="-183052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rot="1051413">
            <a:off x="5372927" y="-597860"/>
            <a:ext cx="8200944" cy="301569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rot="6697654">
            <a:off x="-3373442" y="-4867145"/>
            <a:ext cx="9416338" cy="601377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rot="9986681" flipH="1">
            <a:off x="-4180552" y="1043048"/>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txBox="1">
            <a:spLocks noGrp="1"/>
          </p:cNvSpPr>
          <p:nvPr>
            <p:ph type="title"/>
          </p:nvPr>
        </p:nvSpPr>
        <p:spPr>
          <a:xfrm>
            <a:off x="3394963" y="1596925"/>
            <a:ext cx="3855600" cy="16101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3" name="Google Shape;103;p13"/>
          <p:cNvSpPr txBox="1">
            <a:spLocks noGrp="1"/>
          </p:cNvSpPr>
          <p:nvPr>
            <p:ph type="title" idx="2" hasCustomPrompt="1"/>
          </p:nvPr>
        </p:nvSpPr>
        <p:spPr>
          <a:xfrm>
            <a:off x="1893438" y="1677639"/>
            <a:ext cx="1498200" cy="11235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6000"/>
              <a:buNone/>
              <a:defRPr sz="7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4" name="Google Shape;104;p13"/>
          <p:cNvSpPr txBox="1">
            <a:spLocks noGrp="1"/>
          </p:cNvSpPr>
          <p:nvPr>
            <p:ph type="subTitle" idx="1"/>
          </p:nvPr>
        </p:nvSpPr>
        <p:spPr>
          <a:xfrm>
            <a:off x="3394963" y="3246489"/>
            <a:ext cx="2752500" cy="719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5" name="Google Shape;105;p13"/>
          <p:cNvSpPr/>
          <p:nvPr/>
        </p:nvSpPr>
        <p:spPr>
          <a:xfrm rot="10800000" flipH="1">
            <a:off x="779327" y="3478782"/>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1075" y="438900"/>
            <a:ext cx="7698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Kulim Park"/>
              <a:buNone/>
              <a:defRPr sz="2800">
                <a:solidFill>
                  <a:schemeClr val="dk1"/>
                </a:solidFill>
                <a:latin typeface="Kulim Park"/>
                <a:ea typeface="Kulim Park"/>
                <a:cs typeface="Kulim Park"/>
                <a:sym typeface="Kulim Park"/>
              </a:defRPr>
            </a:lvl1pPr>
            <a:lvl2pPr lvl="1"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2pPr>
            <a:lvl3pPr lvl="2"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3pPr>
            <a:lvl4pPr lvl="3"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4pPr>
            <a:lvl5pPr lvl="4"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5pPr>
            <a:lvl6pPr lvl="5"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6pPr>
            <a:lvl7pPr lvl="6"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7pPr>
            <a:lvl8pPr lvl="7"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8pPr>
            <a:lvl9pPr lvl="8"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721075" y="1351868"/>
            <a:ext cx="7701900" cy="32475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1pPr>
            <a:lvl2pPr marL="914400" lvl="1"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2pPr>
            <a:lvl3pPr marL="1371600" lvl="2"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3pPr>
            <a:lvl4pPr marL="1828800" lvl="3"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4pPr>
            <a:lvl5pPr marL="2286000" lvl="4"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5pPr>
            <a:lvl6pPr marL="2743200" lvl="5"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6pPr>
            <a:lvl7pPr marL="3200400" lvl="6"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7pPr>
            <a:lvl8pPr marL="3657600" lvl="7"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8pPr>
            <a:lvl9pPr marL="4114800" lvl="8"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8" r:id="rId8"/>
    <p:sldLayoutId id="2147483659" r:id="rId9"/>
    <p:sldLayoutId id="2147483662" r:id="rId10"/>
    <p:sldLayoutId id="2147483663" r:id="rId11"/>
    <p:sldLayoutId id="2147483666" r:id="rId12"/>
    <p:sldLayoutId id="2147483669" r:id="rId13"/>
    <p:sldLayoutId id="2147483671" r:id="rId14"/>
    <p:sldLayoutId id="2147483672" r:id="rId15"/>
    <p:sldLayoutId id="2147483678" r:id="rId16"/>
    <p:sldLayoutId id="2147483680" r:id="rId17"/>
    <p:sldLayoutId id="2147483681" r:id="rId18"/>
    <p:sldLayoutId id="2147483694" r:id="rId19"/>
    <p:sldLayoutId id="2147483695" r:id="rId20"/>
    <p:sldLayoutId id="2147483696" r:id="rId21"/>
    <p:sldLayoutId id="2147483697"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8" name="TextBox 7">
            <a:extLst>
              <a:ext uri="{FF2B5EF4-FFF2-40B4-BE49-F238E27FC236}">
                <a16:creationId xmlns:a16="http://schemas.microsoft.com/office/drawing/2014/main" id="{531D4F75-67D5-4D71-B5E4-915E8DF4F44C}"/>
              </a:ext>
            </a:extLst>
          </p:cNvPr>
          <p:cNvSpPr txBox="1"/>
          <p:nvPr/>
        </p:nvSpPr>
        <p:spPr>
          <a:xfrm>
            <a:off x="2267069" y="267494"/>
            <a:ext cx="4609863" cy="738664"/>
          </a:xfrm>
          <a:prstGeom prst="rect">
            <a:avLst/>
          </a:prstGeom>
          <a:noFill/>
        </p:spPr>
        <p:txBody>
          <a:bodyPr wrap="square" rtlCol="0">
            <a:spAutoFit/>
          </a:bodyPr>
          <a:lstStyle/>
          <a:p>
            <a:pPr algn="ctr"/>
            <a:r>
              <a:rPr lang="en-US" dirty="0">
                <a:latin typeface="+mj-lt"/>
                <a:cs typeface="Arial" panose="020B0604020202020204" pitchFamily="34" charset="0"/>
              </a:rPr>
              <a:t>TRƯỜNG</a:t>
            </a:r>
            <a:r>
              <a:rPr lang="en-US" dirty="0">
                <a:latin typeface="+mj-lt"/>
              </a:rPr>
              <a:t> ĐẠI HỌC TRÀ VINH</a:t>
            </a:r>
          </a:p>
          <a:p>
            <a:pPr algn="ctr"/>
            <a:r>
              <a:rPr lang="en-US" dirty="0">
                <a:latin typeface="+mj-lt"/>
              </a:rPr>
              <a:t>KHOA KỸ THUẬT VÀ CÔNG NGHỆ</a:t>
            </a:r>
          </a:p>
          <a:p>
            <a:pPr algn="ctr"/>
            <a:r>
              <a:rPr lang="en-US" b="1" dirty="0">
                <a:latin typeface="+mj-lt"/>
              </a:rPr>
              <a:t>BỘ MÔN CÔNG NGHỆ THÔNG TIN</a:t>
            </a:r>
          </a:p>
        </p:txBody>
      </p:sp>
      <p:pic>
        <p:nvPicPr>
          <p:cNvPr id="9" name="Picture 4" descr="Trao đổi hợp tác với các chuyên gia tại trường Đại học Trà Vinh.">
            <a:extLst>
              <a:ext uri="{FF2B5EF4-FFF2-40B4-BE49-F238E27FC236}">
                <a16:creationId xmlns:a16="http://schemas.microsoft.com/office/drawing/2014/main" id="{0AE5D2CA-2499-4FD2-AF18-641D5B98E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3931" y="1059582"/>
            <a:ext cx="676139" cy="67613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81B5779-0670-46A4-AC20-B8088BCF9119}"/>
              </a:ext>
            </a:extLst>
          </p:cNvPr>
          <p:cNvSpPr txBox="1"/>
          <p:nvPr/>
        </p:nvSpPr>
        <p:spPr>
          <a:xfrm>
            <a:off x="1670634" y="1822231"/>
            <a:ext cx="5802732" cy="416011"/>
          </a:xfrm>
          <a:prstGeom prst="rect">
            <a:avLst/>
          </a:prstGeom>
          <a:noFill/>
        </p:spPr>
        <p:txBody>
          <a:bodyPr wrap="square" rtlCol="0">
            <a:spAutoFit/>
          </a:bodyPr>
          <a:lstStyle/>
          <a:p>
            <a:pPr algn="ctr">
              <a:lnSpc>
                <a:spcPct val="150000"/>
              </a:lnSpc>
            </a:pPr>
            <a:r>
              <a:rPr lang="en-US" sz="1600" b="1" dirty="0">
                <a:solidFill>
                  <a:srgbClr val="FF0000"/>
                </a:solidFill>
                <a:latin typeface="+mj-lt"/>
              </a:rPr>
              <a:t>BÁO CÁO ĐỒ ÁN THỰC TẬP CHUYÊN NGÀNH</a:t>
            </a:r>
          </a:p>
        </p:txBody>
      </p:sp>
      <p:sp>
        <p:nvSpPr>
          <p:cNvPr id="11" name="TextBox 10">
            <a:extLst>
              <a:ext uri="{FF2B5EF4-FFF2-40B4-BE49-F238E27FC236}">
                <a16:creationId xmlns:a16="http://schemas.microsoft.com/office/drawing/2014/main" id="{72FCD347-578E-403E-9310-FFA40926E7A1}"/>
              </a:ext>
            </a:extLst>
          </p:cNvPr>
          <p:cNvSpPr txBox="1"/>
          <p:nvPr/>
        </p:nvSpPr>
        <p:spPr>
          <a:xfrm>
            <a:off x="610326" y="2233241"/>
            <a:ext cx="7923345" cy="918200"/>
          </a:xfrm>
          <a:prstGeom prst="rect">
            <a:avLst/>
          </a:prstGeom>
          <a:noFill/>
        </p:spPr>
        <p:txBody>
          <a:bodyPr wrap="square" rtlCol="0">
            <a:spAutoFit/>
          </a:bodyPr>
          <a:lstStyle/>
          <a:p>
            <a:pPr algn="ctr">
              <a:lnSpc>
                <a:spcPct val="150000"/>
              </a:lnSpc>
              <a:spcAft>
                <a:spcPts val="800"/>
              </a:spcAft>
            </a:pPr>
            <a:r>
              <a:rPr lang="en-US" sz="2000" dirty="0">
                <a:latin typeface="+mj-lt"/>
              </a:rPr>
              <a:t> </a:t>
            </a:r>
            <a:r>
              <a:rPr lang="en-US" sz="1800" b="1" dirty="0">
                <a:effectLst/>
                <a:latin typeface="+mj-lt"/>
                <a:ea typeface="SimSun" panose="02010600030101010101" pitchFamily="2" charset="-122"/>
                <a:cs typeface="Times New Roman" panose="02020603050405020304" pitchFamily="18" charset="0"/>
              </a:rPr>
              <a:t>TÌM HIỂU LARAVEL FRAMEWORK VÀ XÂY DỰNG WEBSITE TRA CỨU THÔNG TIN DU LỊCH TRÊN ĐỊA BÀN ĐỒNG BẰNG SÔNG CỬU LONG</a:t>
            </a:r>
            <a:endParaRPr lang="en-US" sz="1800" dirty="0">
              <a:effectLst/>
              <a:latin typeface="+mj-lt"/>
              <a:ea typeface="SimSun" panose="02010600030101010101" pitchFamily="2" charset="-122"/>
              <a:cs typeface="Times New Roman" panose="02020603050405020304" pitchFamily="18" charset="0"/>
            </a:endParaRPr>
          </a:p>
        </p:txBody>
      </p:sp>
      <p:sp>
        <p:nvSpPr>
          <p:cNvPr id="12" name="TextBox 11">
            <a:extLst>
              <a:ext uri="{FF2B5EF4-FFF2-40B4-BE49-F238E27FC236}">
                <a16:creationId xmlns:a16="http://schemas.microsoft.com/office/drawing/2014/main" id="{E7722061-F545-4745-BF8D-10DA71FC0670}"/>
              </a:ext>
            </a:extLst>
          </p:cNvPr>
          <p:cNvSpPr txBox="1"/>
          <p:nvPr/>
        </p:nvSpPr>
        <p:spPr>
          <a:xfrm>
            <a:off x="5004049" y="3364075"/>
            <a:ext cx="4032447" cy="1017458"/>
          </a:xfrm>
          <a:prstGeom prst="rect">
            <a:avLst/>
          </a:prstGeom>
          <a:noFill/>
        </p:spPr>
        <p:txBody>
          <a:bodyPr wrap="square" rtlCol="0">
            <a:spAutoFit/>
          </a:bodyPr>
          <a:lstStyle/>
          <a:p>
            <a:pPr>
              <a:lnSpc>
                <a:spcPct val="150000"/>
              </a:lnSpc>
            </a:pPr>
            <a:r>
              <a:rPr lang="en-US" dirty="0">
                <a:latin typeface="+mj-lt"/>
              </a:rPr>
              <a:t>GVHD: </a:t>
            </a:r>
            <a:r>
              <a:rPr lang="en-US" dirty="0" err="1">
                <a:latin typeface="+mj-lt"/>
              </a:rPr>
              <a:t>ThS</a:t>
            </a:r>
            <a:r>
              <a:rPr lang="en-US" dirty="0">
                <a:latin typeface="+mj-lt"/>
              </a:rPr>
              <a:t>. </a:t>
            </a:r>
            <a:r>
              <a:rPr lang="en-US" dirty="0" err="1">
                <a:latin typeface="+mj-lt"/>
              </a:rPr>
              <a:t>Nguyễn</a:t>
            </a:r>
            <a:r>
              <a:rPr lang="en-US" dirty="0">
                <a:latin typeface="+mj-lt"/>
              </a:rPr>
              <a:t> </a:t>
            </a:r>
            <a:r>
              <a:rPr lang="en-US" dirty="0" err="1">
                <a:latin typeface="+mj-lt"/>
              </a:rPr>
              <a:t>Ngọc</a:t>
            </a:r>
            <a:r>
              <a:rPr lang="en-US" dirty="0">
                <a:latin typeface="+mj-lt"/>
              </a:rPr>
              <a:t> </a:t>
            </a:r>
            <a:r>
              <a:rPr lang="en-US" dirty="0" err="1">
                <a:latin typeface="+mj-lt"/>
              </a:rPr>
              <a:t>Đan</a:t>
            </a:r>
            <a:r>
              <a:rPr lang="en-US" dirty="0">
                <a:latin typeface="+mj-lt"/>
              </a:rPr>
              <a:t> Thanh</a:t>
            </a:r>
          </a:p>
          <a:p>
            <a:pPr>
              <a:lnSpc>
                <a:spcPct val="150000"/>
              </a:lnSpc>
            </a:pPr>
            <a:r>
              <a:rPr lang="en-US" dirty="0">
                <a:latin typeface="+mj-lt"/>
              </a:rPr>
              <a:t>SVTH: </a:t>
            </a:r>
            <a:r>
              <a:rPr lang="en-US" dirty="0" err="1">
                <a:latin typeface="+mj-lt"/>
              </a:rPr>
              <a:t>Diệp</a:t>
            </a:r>
            <a:r>
              <a:rPr lang="en-US" dirty="0">
                <a:latin typeface="+mj-lt"/>
              </a:rPr>
              <a:t> </a:t>
            </a:r>
            <a:r>
              <a:rPr lang="en-US" dirty="0" err="1">
                <a:latin typeface="+mj-lt"/>
              </a:rPr>
              <a:t>Tú</a:t>
            </a:r>
            <a:r>
              <a:rPr lang="en-US" dirty="0">
                <a:latin typeface="+mj-lt"/>
              </a:rPr>
              <a:t> </a:t>
            </a:r>
            <a:r>
              <a:rPr lang="en-US" dirty="0" err="1">
                <a:latin typeface="+mj-lt"/>
              </a:rPr>
              <a:t>Như</a:t>
            </a:r>
            <a:r>
              <a:rPr lang="en-US" dirty="0">
                <a:latin typeface="+mj-lt"/>
              </a:rPr>
              <a:t> – 110121074</a:t>
            </a:r>
          </a:p>
          <a:p>
            <a:pPr>
              <a:lnSpc>
                <a:spcPct val="150000"/>
              </a:lnSpc>
            </a:pPr>
            <a:r>
              <a:rPr lang="en-US" dirty="0" err="1">
                <a:latin typeface="+mj-lt"/>
              </a:rPr>
              <a:t>Mã</a:t>
            </a:r>
            <a:r>
              <a:rPr lang="en-US" dirty="0">
                <a:latin typeface="+mj-lt"/>
              </a:rPr>
              <a:t> </a:t>
            </a:r>
            <a:r>
              <a:rPr lang="en-US" dirty="0" err="1">
                <a:latin typeface="+mj-lt"/>
              </a:rPr>
              <a:t>lớp</a:t>
            </a:r>
            <a:r>
              <a:rPr lang="en-US" dirty="0">
                <a:latin typeface="+mj-lt"/>
              </a:rPr>
              <a:t>: DA21TTB</a:t>
            </a:r>
          </a:p>
        </p:txBody>
      </p:sp>
      <p:sp>
        <p:nvSpPr>
          <p:cNvPr id="13" name="TextBox 12">
            <a:extLst>
              <a:ext uri="{FF2B5EF4-FFF2-40B4-BE49-F238E27FC236}">
                <a16:creationId xmlns:a16="http://schemas.microsoft.com/office/drawing/2014/main" id="{94AD8418-0490-44FF-B0D7-D0981953064E}"/>
              </a:ext>
            </a:extLst>
          </p:cNvPr>
          <p:cNvSpPr txBox="1"/>
          <p:nvPr/>
        </p:nvSpPr>
        <p:spPr>
          <a:xfrm>
            <a:off x="2267068" y="4666858"/>
            <a:ext cx="4609863" cy="307777"/>
          </a:xfrm>
          <a:prstGeom prst="rect">
            <a:avLst/>
          </a:prstGeom>
          <a:noFill/>
        </p:spPr>
        <p:txBody>
          <a:bodyPr wrap="square" rtlCol="0">
            <a:spAutoFit/>
          </a:bodyPr>
          <a:lstStyle/>
          <a:p>
            <a:pPr algn="ctr"/>
            <a:r>
              <a:rPr lang="en-US" b="1" dirty="0" err="1">
                <a:latin typeface="+mj-lt"/>
              </a:rPr>
              <a:t>Trà</a:t>
            </a:r>
            <a:r>
              <a:rPr lang="en-US" b="1" dirty="0">
                <a:latin typeface="+mj-lt"/>
              </a:rPr>
              <a:t> Vinh, </a:t>
            </a:r>
            <a:r>
              <a:rPr lang="en-US" b="1" dirty="0" err="1">
                <a:latin typeface="+mj-lt"/>
              </a:rPr>
              <a:t>tháng</a:t>
            </a:r>
            <a:r>
              <a:rPr lang="en-US" b="1" dirty="0">
                <a:latin typeface="+mj-lt"/>
              </a:rPr>
              <a:t> 01 </a:t>
            </a:r>
            <a:r>
              <a:rPr lang="en-US" b="1" dirty="0" err="1">
                <a:latin typeface="+mj-lt"/>
              </a:rPr>
              <a:t>năm</a:t>
            </a:r>
            <a:r>
              <a:rPr lang="en-US" b="1" dirty="0">
                <a:latin typeface="+mj-lt"/>
              </a:rPr>
              <a:t>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9" name="TextBox 8">
            <a:extLst>
              <a:ext uri="{FF2B5EF4-FFF2-40B4-BE49-F238E27FC236}">
                <a16:creationId xmlns:a16="http://schemas.microsoft.com/office/drawing/2014/main" id="{F7872689-0A37-42B8-BF86-CC4DADC7A004}"/>
              </a:ext>
            </a:extLst>
          </p:cNvPr>
          <p:cNvSpPr txBox="1"/>
          <p:nvPr/>
        </p:nvSpPr>
        <p:spPr>
          <a:xfrm>
            <a:off x="664382" y="473065"/>
            <a:ext cx="4461800" cy="400110"/>
          </a:xfrm>
          <a:prstGeom prst="rect">
            <a:avLst/>
          </a:prstGeom>
          <a:noFill/>
        </p:spPr>
        <p:txBody>
          <a:bodyPr wrap="square" rtlCol="0" anchor="ctr">
            <a:spAutoFit/>
          </a:bodyPr>
          <a:lstStyle/>
          <a:p>
            <a:r>
              <a:rPr lang="en-US" sz="2000" b="1" dirty="0">
                <a:solidFill>
                  <a:schemeClr val="bg1"/>
                </a:solidFill>
                <a:latin typeface="+mj-lt"/>
              </a:rPr>
              <a:t>2.4. </a:t>
            </a:r>
            <a:r>
              <a:rPr lang="en-US" sz="2000" b="1" dirty="0" err="1">
                <a:solidFill>
                  <a:schemeClr val="bg1"/>
                </a:solidFill>
                <a:latin typeface="+mj-lt"/>
              </a:rPr>
              <a:t>Một</a:t>
            </a:r>
            <a:r>
              <a:rPr lang="en-US" sz="2000" b="1" dirty="0">
                <a:solidFill>
                  <a:schemeClr val="bg1"/>
                </a:solidFill>
                <a:latin typeface="+mj-lt"/>
              </a:rPr>
              <a:t> </a:t>
            </a:r>
            <a:r>
              <a:rPr lang="en-US" sz="2000" b="1" dirty="0" err="1">
                <a:solidFill>
                  <a:schemeClr val="bg1"/>
                </a:solidFill>
                <a:latin typeface="+mj-lt"/>
              </a:rPr>
              <a:t>số</a:t>
            </a:r>
            <a:r>
              <a:rPr lang="en-US" sz="2000" b="1" dirty="0">
                <a:solidFill>
                  <a:schemeClr val="bg1"/>
                </a:solidFill>
                <a:latin typeface="+mj-lt"/>
              </a:rPr>
              <a:t> </a:t>
            </a:r>
            <a:r>
              <a:rPr lang="en-US" sz="2000" b="1" dirty="0" err="1">
                <a:solidFill>
                  <a:schemeClr val="bg1"/>
                </a:solidFill>
                <a:latin typeface="+mj-lt"/>
              </a:rPr>
              <a:t>thành</a:t>
            </a:r>
            <a:r>
              <a:rPr lang="en-US" sz="2000" b="1" dirty="0">
                <a:solidFill>
                  <a:schemeClr val="bg1"/>
                </a:solidFill>
                <a:latin typeface="+mj-lt"/>
              </a:rPr>
              <a:t> </a:t>
            </a:r>
            <a:r>
              <a:rPr lang="en-US" sz="2000" b="1" dirty="0" err="1">
                <a:solidFill>
                  <a:schemeClr val="bg1"/>
                </a:solidFill>
                <a:latin typeface="+mj-lt"/>
              </a:rPr>
              <a:t>phần</a:t>
            </a:r>
            <a:r>
              <a:rPr lang="en-US" sz="2000" b="1" dirty="0">
                <a:solidFill>
                  <a:schemeClr val="bg1"/>
                </a:solidFill>
                <a:latin typeface="+mj-lt"/>
              </a:rPr>
              <a:t> </a:t>
            </a:r>
            <a:r>
              <a:rPr lang="en-US" sz="2000" b="1" dirty="0" err="1">
                <a:solidFill>
                  <a:schemeClr val="bg1"/>
                </a:solidFill>
                <a:latin typeface="+mj-lt"/>
              </a:rPr>
              <a:t>của</a:t>
            </a:r>
            <a:r>
              <a:rPr lang="en-US" sz="2000" b="1" dirty="0">
                <a:solidFill>
                  <a:schemeClr val="bg1"/>
                </a:solidFill>
                <a:latin typeface="+mj-lt"/>
              </a:rPr>
              <a:t> Laravel</a:t>
            </a:r>
            <a:endParaRPr lang="vi-VN" sz="2000" b="1" dirty="0">
              <a:solidFill>
                <a:schemeClr val="bg1"/>
              </a:solidFill>
              <a:latin typeface="+mj-lt"/>
            </a:endParaRPr>
          </a:p>
        </p:txBody>
      </p:sp>
      <p:graphicFrame>
        <p:nvGraphicFramePr>
          <p:cNvPr id="10" name="Table 9">
            <a:extLst>
              <a:ext uri="{FF2B5EF4-FFF2-40B4-BE49-F238E27FC236}">
                <a16:creationId xmlns:a16="http://schemas.microsoft.com/office/drawing/2014/main" id="{114471AB-F71E-47CB-A44E-600778D8A124}"/>
              </a:ext>
            </a:extLst>
          </p:cNvPr>
          <p:cNvGraphicFramePr>
            <a:graphicFrameLocks noGrp="1"/>
          </p:cNvGraphicFramePr>
          <p:nvPr>
            <p:extLst>
              <p:ext uri="{D42A27DB-BD31-4B8C-83A1-F6EECF244321}">
                <p14:modId xmlns:p14="http://schemas.microsoft.com/office/powerpoint/2010/main" val="269862326"/>
              </p:ext>
            </p:extLst>
          </p:nvPr>
        </p:nvGraphicFramePr>
        <p:xfrm>
          <a:off x="1344272" y="1938802"/>
          <a:ext cx="6722787" cy="348573"/>
        </p:xfrm>
        <a:graphic>
          <a:graphicData uri="http://schemas.openxmlformats.org/drawingml/2006/table">
            <a:tbl>
              <a:tblPr/>
              <a:tblGrid>
                <a:gridCol w="6722787">
                  <a:extLst>
                    <a:ext uri="{9D8B030D-6E8A-4147-A177-3AD203B41FA5}">
                      <a16:colId xmlns:a16="http://schemas.microsoft.com/office/drawing/2014/main" val="20000"/>
                    </a:ext>
                  </a:extLst>
                </a:gridCol>
              </a:tblGrid>
              <a:tr h="348573">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tx1"/>
                          </a:solidFill>
                          <a:effectLst/>
                          <a:latin typeface="Consolas" panose="020B0609020204030204" pitchFamily="49" charset="0"/>
                          <a:ea typeface="+mn-ea"/>
                          <a:cs typeface="+mn-cs"/>
                          <a:sym typeface="Arial"/>
                        </a:rPr>
                        <a:t>php artisan </a:t>
                      </a:r>
                      <a:r>
                        <a:rPr lang="en-US" sz="1400" b="1" i="0" u="none" strike="noStrike" cap="none" dirty="0" err="1">
                          <a:solidFill>
                            <a:schemeClr val="tx1"/>
                          </a:solidFill>
                          <a:effectLst/>
                          <a:latin typeface="Consolas" panose="020B0609020204030204" pitchFamily="49" charset="0"/>
                          <a:ea typeface="+mn-ea"/>
                          <a:cs typeface="+mn-cs"/>
                          <a:sym typeface="Arial"/>
                        </a:rPr>
                        <a:t>make:seeder</a:t>
                      </a:r>
                      <a:r>
                        <a:rPr lang="en-US" sz="1400" b="1" i="0" u="none" strike="noStrike" cap="none" dirty="0">
                          <a:solidFill>
                            <a:schemeClr val="tx1"/>
                          </a:solidFill>
                          <a:effectLst/>
                          <a:latin typeface="Consolas" panose="020B0609020204030204" pitchFamily="49" charset="0"/>
                          <a:ea typeface="+mn-ea"/>
                          <a:cs typeface="+mn-cs"/>
                          <a:sym typeface="Arial"/>
                        </a:rPr>
                        <a:t> </a:t>
                      </a:r>
                      <a:r>
                        <a:rPr lang="en-US" sz="1400" b="1" i="0" u="none" strike="noStrike" cap="none" dirty="0" err="1">
                          <a:solidFill>
                            <a:schemeClr val="tx1"/>
                          </a:solidFill>
                          <a:effectLst/>
                          <a:latin typeface="Consolas" panose="020B0609020204030204" pitchFamily="49" charset="0"/>
                          <a:ea typeface="+mn-ea"/>
                          <a:cs typeface="+mn-cs"/>
                          <a:sym typeface="Arial"/>
                        </a:rPr>
                        <a:t>UsersTableSeeder</a:t>
                      </a:r>
                      <a:endParaRPr lang="en-US" sz="1400" b="1" i="0" u="none" strike="noStrike" cap="none" dirty="0">
                        <a:solidFill>
                          <a:schemeClr val="tx1"/>
                        </a:solidFill>
                        <a:effectLst/>
                        <a:latin typeface="Consolas" panose="020B0609020204030204" pitchFamily="49" charset="0"/>
                        <a:ea typeface="+mn-ea"/>
                        <a:cs typeface="+mn-cs"/>
                        <a:sym typeface="Arial"/>
                      </a:endParaRP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extLst>
                  <a:ext uri="{0D108BD9-81ED-4DB2-BD59-A6C34878D82A}">
                    <a16:rowId xmlns:a16="http://schemas.microsoft.com/office/drawing/2014/main" val="10000"/>
                  </a:ext>
                </a:extLst>
              </a:tr>
            </a:tbl>
          </a:graphicData>
        </a:graphic>
      </p:graphicFrame>
      <p:grpSp>
        <p:nvGrpSpPr>
          <p:cNvPr id="11" name="Group 10">
            <a:extLst>
              <a:ext uri="{FF2B5EF4-FFF2-40B4-BE49-F238E27FC236}">
                <a16:creationId xmlns:a16="http://schemas.microsoft.com/office/drawing/2014/main" id="{28DFC92A-900F-4FB9-9C0F-C78B502D6E76}"/>
              </a:ext>
            </a:extLst>
          </p:cNvPr>
          <p:cNvGrpSpPr/>
          <p:nvPr/>
        </p:nvGrpSpPr>
        <p:grpSpPr>
          <a:xfrm>
            <a:off x="1192769" y="927302"/>
            <a:ext cx="7131433" cy="970483"/>
            <a:chOff x="1054968" y="832691"/>
            <a:chExt cx="7131433" cy="970483"/>
          </a:xfrm>
        </p:grpSpPr>
        <p:sp>
          <p:nvSpPr>
            <p:cNvPr id="12" name="Rectangle 11">
              <a:extLst>
                <a:ext uri="{FF2B5EF4-FFF2-40B4-BE49-F238E27FC236}">
                  <a16:creationId xmlns:a16="http://schemas.microsoft.com/office/drawing/2014/main" id="{6EAE39B6-C841-4E9B-B648-5CADAF1A9A59}"/>
                </a:ext>
              </a:extLst>
            </p:cNvPr>
            <p:cNvSpPr/>
            <p:nvPr/>
          </p:nvSpPr>
          <p:spPr>
            <a:xfrm>
              <a:off x="1403648" y="1203010"/>
              <a:ext cx="6782753" cy="600164"/>
            </a:xfrm>
            <a:prstGeom prst="rect">
              <a:avLst/>
            </a:prstGeom>
          </p:spPr>
          <p:txBody>
            <a:bodyPr wrap="square">
              <a:spAutoFit/>
            </a:bodyPr>
            <a:lstStyle/>
            <a:p>
              <a:pPr algn="just">
                <a:spcBef>
                  <a:spcPts val="300"/>
                </a:spcBef>
                <a:spcAft>
                  <a:spcPts val="300"/>
                </a:spcAft>
              </a:pPr>
              <a:r>
                <a:rPr lang="en-US" dirty="0" err="1"/>
                <a:t>Hỗ</a:t>
              </a:r>
              <a:r>
                <a:rPr lang="en-US" dirty="0"/>
                <a:t> </a:t>
              </a:r>
              <a:r>
                <a:rPr lang="en-US" dirty="0" err="1"/>
                <a:t>trợ</a:t>
              </a:r>
              <a:r>
                <a:rPr lang="en-US" dirty="0"/>
                <a:t> </a:t>
              </a:r>
              <a:r>
                <a:rPr lang="en-US" dirty="0" err="1"/>
                <a:t>tạo</a:t>
              </a:r>
              <a:r>
                <a:rPr lang="en-US" dirty="0"/>
                <a:t> ra </a:t>
              </a:r>
              <a:r>
                <a:rPr lang="en-US" dirty="0" err="1"/>
                <a:t>các</a:t>
              </a:r>
              <a:r>
                <a:rPr lang="en-US" dirty="0"/>
                <a:t> </a:t>
              </a:r>
              <a:r>
                <a:rPr lang="en-US" dirty="0" err="1"/>
                <a:t>dữ</a:t>
              </a:r>
              <a:r>
                <a:rPr lang="en-US" dirty="0"/>
                <a:t> </a:t>
              </a:r>
              <a:r>
                <a:rPr lang="en-US" dirty="0" err="1"/>
                <a:t>liệu</a:t>
              </a:r>
              <a:r>
                <a:rPr lang="en-US" dirty="0"/>
                <a:t> </a:t>
              </a:r>
              <a:r>
                <a:rPr lang="en-US" dirty="0" err="1"/>
                <a:t>giả</a:t>
              </a:r>
              <a:r>
                <a:rPr lang="en-US" dirty="0"/>
                <a:t> </a:t>
              </a:r>
              <a:r>
                <a:rPr lang="en-US" dirty="0" err="1"/>
                <a:t>để</a:t>
              </a:r>
              <a:r>
                <a:rPr lang="en-US" dirty="0"/>
                <a:t> </a:t>
              </a:r>
              <a:r>
                <a:rPr lang="en-US" dirty="0" err="1"/>
                <a:t>thử</a:t>
              </a:r>
              <a:r>
                <a:rPr lang="en-US" dirty="0"/>
                <a:t> </a:t>
              </a:r>
              <a:r>
                <a:rPr lang="en-US" dirty="0" err="1"/>
                <a:t>nghiệm</a:t>
              </a:r>
              <a:r>
                <a:rPr lang="en-US" dirty="0"/>
                <a:t>, </a:t>
              </a:r>
              <a:r>
                <a:rPr lang="en-US" dirty="0" err="1"/>
                <a:t>thay</a:t>
              </a:r>
              <a:r>
                <a:rPr lang="en-US" dirty="0"/>
                <a:t> </a:t>
              </a:r>
              <a:r>
                <a:rPr lang="en-US" dirty="0" err="1"/>
                <a:t>đổi</a:t>
              </a:r>
              <a:r>
                <a:rPr lang="en-US" dirty="0"/>
                <a:t> </a:t>
              </a:r>
              <a:r>
                <a:rPr lang="en-US" dirty="0" err="1"/>
                <a:t>cập</a:t>
              </a:r>
              <a:r>
                <a:rPr lang="en-US" dirty="0"/>
                <a:t> </a:t>
              </a:r>
              <a:r>
                <a:rPr lang="en-US" dirty="0" err="1"/>
                <a:t>nhật</a:t>
              </a:r>
              <a:r>
                <a:rPr lang="en-US" dirty="0"/>
                <a:t> </a:t>
              </a:r>
              <a:r>
                <a:rPr lang="en-US" dirty="0" err="1"/>
                <a:t>dữ</a:t>
              </a:r>
              <a:r>
                <a:rPr lang="en-US" dirty="0"/>
                <a:t> </a:t>
              </a:r>
              <a:r>
                <a:rPr lang="en-US" dirty="0" err="1"/>
                <a:t>liệu</a:t>
              </a:r>
              <a:r>
                <a:rPr lang="en-US" dirty="0"/>
                <a:t> </a:t>
              </a:r>
              <a:r>
                <a:rPr lang="en-US" dirty="0" err="1"/>
                <a:t>khi</a:t>
              </a:r>
              <a:r>
                <a:rPr lang="en-US" dirty="0"/>
                <a:t> </a:t>
              </a:r>
              <a:r>
                <a:rPr lang="en-US" dirty="0" err="1"/>
                <a:t>cần</a:t>
              </a:r>
              <a:r>
                <a:rPr lang="en-US" dirty="0"/>
                <a:t> </a:t>
              </a:r>
              <a:r>
                <a:rPr lang="en-US" dirty="0" err="1"/>
                <a:t>thiết</a:t>
              </a:r>
              <a:r>
                <a:rPr lang="en-US" dirty="0"/>
                <a:t>.</a:t>
              </a:r>
            </a:p>
            <a:p>
              <a:pPr algn="just">
                <a:spcBef>
                  <a:spcPts val="300"/>
                </a:spcBef>
                <a:spcAft>
                  <a:spcPts val="300"/>
                </a:spcAft>
              </a:pPr>
              <a:r>
                <a:rPr lang="en-US" dirty="0" err="1"/>
                <a:t>Ví</a:t>
              </a:r>
              <a:r>
                <a:rPr lang="en-US" dirty="0"/>
                <a:t> </a:t>
              </a:r>
              <a:r>
                <a:rPr lang="en-US" dirty="0" err="1"/>
                <a:t>dụ</a:t>
              </a:r>
              <a:r>
                <a:rPr lang="en-US" dirty="0"/>
                <a:t>: </a:t>
              </a:r>
              <a:r>
                <a:rPr lang="en-US" altLang="zh-CN" dirty="0" err="1"/>
                <a:t>Tạo</a:t>
              </a:r>
              <a:r>
                <a:rPr lang="en-US" altLang="zh-CN" dirty="0"/>
                <a:t> Seeder </a:t>
              </a:r>
              <a:r>
                <a:rPr lang="en-US" altLang="zh-CN" dirty="0" err="1"/>
                <a:t>có</a:t>
              </a:r>
              <a:r>
                <a:rPr lang="en-US" altLang="zh-CN" dirty="0"/>
                <a:t> </a:t>
              </a:r>
              <a:r>
                <a:rPr lang="en-US" altLang="zh-CN" dirty="0" err="1"/>
                <a:t>tên</a:t>
              </a:r>
              <a:r>
                <a:rPr lang="en-US" altLang="zh-CN" dirty="0"/>
                <a:t> </a:t>
              </a:r>
              <a:r>
                <a:rPr lang="en-US" altLang="zh-CN" dirty="0" err="1"/>
                <a:t>là</a:t>
              </a:r>
              <a:r>
                <a:rPr lang="en-US" altLang="zh-CN" dirty="0"/>
                <a:t> </a:t>
              </a:r>
              <a:r>
                <a:rPr lang="en-US" altLang="zh-CN" dirty="0" err="1"/>
                <a:t>UsersTableSeeder</a:t>
              </a:r>
              <a:r>
                <a:rPr lang="en-US" altLang="zh-CN" dirty="0"/>
                <a:t> </a:t>
              </a:r>
            </a:p>
          </p:txBody>
        </p:sp>
        <p:sp>
          <p:nvSpPr>
            <p:cNvPr id="13" name="TextBox 12">
              <a:extLst>
                <a:ext uri="{FF2B5EF4-FFF2-40B4-BE49-F238E27FC236}">
                  <a16:creationId xmlns:a16="http://schemas.microsoft.com/office/drawing/2014/main" id="{619DC0B6-C981-4C52-BE26-53891B19B39A}"/>
                </a:ext>
              </a:extLst>
            </p:cNvPr>
            <p:cNvSpPr txBox="1"/>
            <p:nvPr/>
          </p:nvSpPr>
          <p:spPr>
            <a:xfrm>
              <a:off x="1054968" y="832691"/>
              <a:ext cx="3168352" cy="307777"/>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b="1" dirty="0"/>
                <a:t>Seeding</a:t>
              </a:r>
              <a:endParaRPr lang="vi-VN" b="1" dirty="0">
                <a:latin typeface="+mj-lt"/>
              </a:endParaRPr>
            </a:p>
          </p:txBody>
        </p:sp>
      </p:grpSp>
      <p:grpSp>
        <p:nvGrpSpPr>
          <p:cNvPr id="14" name="Group 13">
            <a:extLst>
              <a:ext uri="{FF2B5EF4-FFF2-40B4-BE49-F238E27FC236}">
                <a16:creationId xmlns:a16="http://schemas.microsoft.com/office/drawing/2014/main" id="{16ABFBBC-F1FB-431D-8F62-877BE9457EAF}"/>
              </a:ext>
            </a:extLst>
          </p:cNvPr>
          <p:cNvGrpSpPr/>
          <p:nvPr/>
        </p:nvGrpSpPr>
        <p:grpSpPr>
          <a:xfrm>
            <a:off x="1192769" y="2344388"/>
            <a:ext cx="7131433" cy="970483"/>
            <a:chOff x="1054968" y="832691"/>
            <a:chExt cx="7131433" cy="970483"/>
          </a:xfrm>
        </p:grpSpPr>
        <p:sp>
          <p:nvSpPr>
            <p:cNvPr id="15" name="Rectangle 14">
              <a:extLst>
                <a:ext uri="{FF2B5EF4-FFF2-40B4-BE49-F238E27FC236}">
                  <a16:creationId xmlns:a16="http://schemas.microsoft.com/office/drawing/2014/main" id="{D644FCED-0454-4A98-A836-F2D5A8C4A3FA}"/>
                </a:ext>
              </a:extLst>
            </p:cNvPr>
            <p:cNvSpPr/>
            <p:nvPr/>
          </p:nvSpPr>
          <p:spPr>
            <a:xfrm>
              <a:off x="1403648" y="1203010"/>
              <a:ext cx="6782753" cy="600164"/>
            </a:xfrm>
            <a:prstGeom prst="rect">
              <a:avLst/>
            </a:prstGeom>
          </p:spPr>
          <p:txBody>
            <a:bodyPr wrap="square">
              <a:spAutoFit/>
            </a:bodyPr>
            <a:lstStyle/>
            <a:p>
              <a:pPr algn="just">
                <a:spcBef>
                  <a:spcPts val="300"/>
                </a:spcBef>
                <a:spcAft>
                  <a:spcPts val="300"/>
                </a:spcAft>
              </a:pPr>
              <a:r>
                <a:rPr lang="en-US" dirty="0" err="1"/>
                <a:t>Hỗ</a:t>
              </a:r>
              <a:r>
                <a:rPr lang="en-US" dirty="0"/>
                <a:t> </a:t>
              </a:r>
              <a:r>
                <a:rPr lang="en-US" dirty="0" err="1"/>
                <a:t>trợ</a:t>
              </a:r>
              <a:r>
                <a:rPr lang="en-US" dirty="0"/>
                <a:t> </a:t>
              </a:r>
              <a:r>
                <a:rPr lang="en-US" dirty="0" err="1"/>
                <a:t>xác</a:t>
              </a:r>
              <a:r>
                <a:rPr lang="en-US" dirty="0"/>
                <a:t> </a:t>
              </a:r>
              <a:r>
                <a:rPr lang="en-US" dirty="0" err="1"/>
                <a:t>thực</a:t>
              </a:r>
              <a:r>
                <a:rPr lang="en-US" dirty="0"/>
                <a:t> </a:t>
              </a:r>
              <a:r>
                <a:rPr lang="en-US" dirty="0" err="1"/>
                <a:t>dữ</a:t>
              </a:r>
              <a:r>
                <a:rPr lang="en-US" dirty="0"/>
                <a:t> </a:t>
              </a:r>
              <a:r>
                <a:rPr lang="en-US" dirty="0" err="1"/>
                <a:t>liệu</a:t>
              </a:r>
              <a:r>
                <a:rPr lang="en-US" dirty="0"/>
                <a:t> </a:t>
              </a:r>
              <a:r>
                <a:rPr lang="en-US" dirty="0" err="1"/>
                <a:t>nhập</a:t>
              </a:r>
              <a:r>
                <a:rPr lang="en-US" dirty="0"/>
                <a:t> </a:t>
              </a:r>
              <a:r>
                <a:rPr lang="en-US" dirty="0" err="1"/>
                <a:t>vào</a:t>
              </a:r>
              <a:r>
                <a:rPr lang="en-US" dirty="0"/>
                <a:t> </a:t>
              </a:r>
              <a:r>
                <a:rPr lang="en-US" dirty="0" err="1"/>
                <a:t>một</a:t>
              </a:r>
              <a:r>
                <a:rPr lang="en-US" dirty="0"/>
                <a:t> </a:t>
              </a:r>
              <a:r>
                <a:rPr lang="en-US" dirty="0" err="1"/>
                <a:t>cách</a:t>
              </a:r>
              <a:r>
                <a:rPr lang="en-US" dirty="0"/>
                <a:t> </a:t>
              </a:r>
              <a:r>
                <a:rPr lang="en-US" dirty="0" err="1"/>
                <a:t>dễ</a:t>
              </a:r>
              <a:r>
                <a:rPr lang="en-US" dirty="0"/>
                <a:t> </a:t>
              </a:r>
              <a:r>
                <a:rPr lang="en-US" dirty="0" err="1"/>
                <a:t>dàng</a:t>
              </a:r>
              <a:endParaRPr lang="en-US" dirty="0"/>
            </a:p>
            <a:p>
              <a:pPr algn="just">
                <a:spcBef>
                  <a:spcPts val="300"/>
                </a:spcBef>
                <a:spcAft>
                  <a:spcPts val="300"/>
                </a:spcAft>
              </a:pPr>
              <a:r>
                <a:rPr lang="en-US" dirty="0" err="1"/>
                <a:t>Ví</a:t>
              </a:r>
              <a:r>
                <a:rPr lang="en-US" dirty="0"/>
                <a:t> </a:t>
              </a:r>
              <a:r>
                <a:rPr lang="en-US" dirty="0" err="1"/>
                <a:t>dụ</a:t>
              </a:r>
              <a:r>
                <a:rPr lang="en-US" dirty="0"/>
                <a:t>: </a:t>
              </a:r>
              <a:r>
                <a:rPr lang="en-US" dirty="0" err="1"/>
                <a:t>Thêm</a:t>
              </a:r>
              <a:r>
                <a:rPr lang="en-US" dirty="0"/>
                <a:t> </a:t>
              </a:r>
              <a:r>
                <a:rPr lang="en-US" dirty="0" err="1"/>
                <a:t>các</a:t>
              </a:r>
              <a:r>
                <a:rPr lang="en-US" dirty="0"/>
                <a:t> </a:t>
              </a:r>
              <a:r>
                <a:rPr lang="en-US" dirty="0" err="1"/>
                <a:t>ràng</a:t>
              </a:r>
              <a:r>
                <a:rPr lang="en-US" dirty="0"/>
                <a:t> </a:t>
              </a:r>
              <a:r>
                <a:rPr lang="en-US" dirty="0" err="1"/>
                <a:t>buộc</a:t>
              </a:r>
              <a:r>
                <a:rPr lang="en-US" dirty="0"/>
                <a:t> </a:t>
              </a:r>
              <a:r>
                <a:rPr lang="en-US" dirty="0" err="1"/>
                <a:t>vào</a:t>
              </a:r>
              <a:r>
                <a:rPr lang="en-US" dirty="0"/>
                <a:t> </a:t>
              </a:r>
              <a:r>
                <a:rPr lang="en-US" dirty="0" err="1"/>
                <a:t>để</a:t>
              </a:r>
              <a:r>
                <a:rPr lang="en-US" dirty="0"/>
                <a:t> </a:t>
              </a:r>
              <a:r>
                <a:rPr lang="en-US" dirty="0" err="1"/>
                <a:t>kiểm</a:t>
              </a:r>
              <a:r>
                <a:rPr lang="en-US" dirty="0"/>
                <a:t> </a:t>
              </a:r>
              <a:r>
                <a:rPr lang="en-US" dirty="0" err="1"/>
                <a:t>tra</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endParaRPr lang="en-US" dirty="0"/>
            </a:p>
          </p:txBody>
        </p:sp>
        <p:sp>
          <p:nvSpPr>
            <p:cNvPr id="16" name="TextBox 15">
              <a:extLst>
                <a:ext uri="{FF2B5EF4-FFF2-40B4-BE49-F238E27FC236}">
                  <a16:creationId xmlns:a16="http://schemas.microsoft.com/office/drawing/2014/main" id="{57FA0E9F-A02C-4E85-B8EE-18D89BB79B62}"/>
                </a:ext>
              </a:extLst>
            </p:cNvPr>
            <p:cNvSpPr txBox="1"/>
            <p:nvPr/>
          </p:nvSpPr>
          <p:spPr>
            <a:xfrm>
              <a:off x="1054968" y="832691"/>
              <a:ext cx="3168352" cy="307777"/>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b="1" dirty="0"/>
                <a:t>Validation (</a:t>
              </a:r>
              <a:r>
                <a:rPr lang="en-US" b="1" dirty="0" err="1"/>
                <a:t>Xác</a:t>
              </a:r>
              <a:r>
                <a:rPr lang="en-US" b="1" dirty="0"/>
                <a:t> </a:t>
              </a:r>
              <a:r>
                <a:rPr lang="en-US" b="1" dirty="0" err="1"/>
                <a:t>thực</a:t>
              </a:r>
              <a:r>
                <a:rPr lang="en-US" b="1" dirty="0"/>
                <a:t>)</a:t>
              </a:r>
              <a:endParaRPr lang="vi-VN" b="1" dirty="0">
                <a:latin typeface="+mj-lt"/>
              </a:endParaRPr>
            </a:p>
          </p:txBody>
        </p:sp>
      </p:grpSp>
      <p:graphicFrame>
        <p:nvGraphicFramePr>
          <p:cNvPr id="17" name="Table 16">
            <a:extLst>
              <a:ext uri="{FF2B5EF4-FFF2-40B4-BE49-F238E27FC236}">
                <a16:creationId xmlns:a16="http://schemas.microsoft.com/office/drawing/2014/main" id="{B77815C6-544C-4230-8E64-98E75033F65C}"/>
              </a:ext>
            </a:extLst>
          </p:cNvPr>
          <p:cNvGraphicFramePr>
            <a:graphicFrameLocks noGrp="1"/>
          </p:cNvGraphicFramePr>
          <p:nvPr>
            <p:extLst>
              <p:ext uri="{D42A27DB-BD31-4B8C-83A1-F6EECF244321}">
                <p14:modId xmlns:p14="http://schemas.microsoft.com/office/powerpoint/2010/main" val="3821230356"/>
              </p:ext>
            </p:extLst>
          </p:nvPr>
        </p:nvGraphicFramePr>
        <p:xfrm>
          <a:off x="1344272" y="3396684"/>
          <a:ext cx="6722787" cy="944880"/>
        </p:xfrm>
        <a:graphic>
          <a:graphicData uri="http://schemas.openxmlformats.org/drawingml/2006/table">
            <a:tbl>
              <a:tblPr/>
              <a:tblGrid>
                <a:gridCol w="6722787">
                  <a:extLst>
                    <a:ext uri="{9D8B030D-6E8A-4147-A177-3AD203B41FA5}">
                      <a16:colId xmlns:a16="http://schemas.microsoft.com/office/drawing/2014/main" val="20000"/>
                    </a:ext>
                  </a:extLst>
                </a:gridCol>
              </a:tblGrid>
              <a:tr h="348573">
                <a:tc>
                  <a:txBody>
                    <a:bodyPr/>
                    <a:lstStyle/>
                    <a:p>
                      <a:r>
                        <a:rPr lang="en-US" sz="1400" b="1" i="0" u="none" strike="noStrike" cap="none" dirty="0">
                          <a:solidFill>
                            <a:schemeClr val="tx1"/>
                          </a:solidFill>
                          <a:effectLst/>
                          <a:latin typeface="Consolas" panose="020B0609020204030204" pitchFamily="49" charset="0"/>
                          <a:ea typeface="+mn-ea"/>
                          <a:cs typeface="+mn-cs"/>
                          <a:sym typeface="Arial"/>
                        </a:rPr>
                        <a:t>$request-&gt;validate([</a:t>
                      </a:r>
                    </a:p>
                    <a:p>
                      <a:r>
                        <a:rPr lang="en-US" sz="1400" b="1" i="0" u="none" strike="noStrike" cap="none" dirty="0">
                          <a:solidFill>
                            <a:schemeClr val="tx1"/>
                          </a:solidFill>
                          <a:effectLst/>
                          <a:latin typeface="Consolas" panose="020B0609020204030204" pitchFamily="49" charset="0"/>
                          <a:ea typeface="+mn-ea"/>
                          <a:cs typeface="+mn-cs"/>
                          <a:sym typeface="Arial"/>
                        </a:rPr>
                        <a:t>    'email' =&gt; '</a:t>
                      </a:r>
                      <a:r>
                        <a:rPr lang="en-US" sz="1400" b="1" i="0" u="none" strike="noStrike" cap="none" dirty="0" err="1">
                          <a:solidFill>
                            <a:schemeClr val="tx1"/>
                          </a:solidFill>
                          <a:effectLst/>
                          <a:latin typeface="Consolas" panose="020B0609020204030204" pitchFamily="49" charset="0"/>
                          <a:ea typeface="+mn-ea"/>
                          <a:cs typeface="+mn-cs"/>
                          <a:sym typeface="Arial"/>
                        </a:rPr>
                        <a:t>required|email|unique:users</a:t>
                      </a:r>
                      <a:r>
                        <a:rPr lang="en-US" sz="1400" b="1" i="0" u="none" strike="noStrike" cap="none" dirty="0">
                          <a:solidFill>
                            <a:schemeClr val="tx1"/>
                          </a:solidFill>
                          <a:effectLst/>
                          <a:latin typeface="Consolas" panose="020B0609020204030204" pitchFamily="49" charset="0"/>
                          <a:ea typeface="+mn-ea"/>
                          <a:cs typeface="+mn-cs"/>
                          <a:sym typeface="Arial"/>
                        </a:rPr>
                        <a:t>',</a:t>
                      </a:r>
                    </a:p>
                    <a:p>
                      <a:r>
                        <a:rPr lang="en-US" sz="1400" b="1" i="0" u="none" strike="noStrike" cap="none" dirty="0">
                          <a:solidFill>
                            <a:schemeClr val="tx1"/>
                          </a:solidFill>
                          <a:effectLst/>
                          <a:latin typeface="Consolas" panose="020B0609020204030204" pitchFamily="49" charset="0"/>
                          <a:ea typeface="+mn-ea"/>
                          <a:cs typeface="+mn-cs"/>
                          <a:sym typeface="Arial"/>
                        </a:rPr>
                        <a:t>    'name' =&gt; 'required|max:255',</a:t>
                      </a:r>
                    </a:p>
                    <a:p>
                      <a:r>
                        <a:rPr lang="en-US" sz="1400" b="1" i="0" u="none" strike="noStrike" cap="none" dirty="0">
                          <a:solidFill>
                            <a:schemeClr val="tx1"/>
                          </a:solidFill>
                          <a:effectLst/>
                          <a:latin typeface="Consolas" panose="020B0609020204030204" pitchFamily="49" charset="0"/>
                          <a:ea typeface="+mn-ea"/>
                          <a:cs typeface="+mn-cs"/>
                          <a:sym typeface="Arial"/>
                        </a:rPr>
                        <a:t>]);</a:t>
                      </a: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extLst>
                  <a:ext uri="{0D108BD9-81ED-4DB2-BD59-A6C34878D82A}">
                    <a16:rowId xmlns:a16="http://schemas.microsoft.com/office/drawing/2014/main" val="10000"/>
                  </a:ext>
                </a:extLst>
              </a:tr>
            </a:tbl>
          </a:graphicData>
        </a:graphic>
      </p:graphicFrame>
    </p:spTree>
  </p:cSld>
  <p:clrMapOvr>
    <a:masterClrMapping/>
  </p:clrMapOvr>
  <p:transition spd="slow">
    <p:comb/>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cxnSp>
        <p:nvCxnSpPr>
          <p:cNvPr id="1328" name="Google Shape;1328;p103"/>
          <p:cNvCxnSpPr/>
          <p:nvPr/>
        </p:nvCxnSpPr>
        <p:spPr>
          <a:xfrm rot="10800000" flipH="1">
            <a:off x="1698000" y="2193375"/>
            <a:ext cx="1966800" cy="1315800"/>
          </a:xfrm>
          <a:prstGeom prst="straightConnector1">
            <a:avLst/>
          </a:prstGeom>
          <a:noFill/>
          <a:ln w="28575" cap="flat" cmpd="sng">
            <a:solidFill>
              <a:schemeClr val="dk2"/>
            </a:solidFill>
            <a:prstDash val="solid"/>
            <a:round/>
            <a:headEnd type="none" w="med" len="med"/>
            <a:tailEnd type="none" w="med" len="med"/>
          </a:ln>
        </p:spPr>
      </p:cxnSp>
      <p:cxnSp>
        <p:nvCxnSpPr>
          <p:cNvPr id="1329" name="Google Shape;1329;p103"/>
          <p:cNvCxnSpPr/>
          <p:nvPr/>
        </p:nvCxnSpPr>
        <p:spPr>
          <a:xfrm>
            <a:off x="3664825" y="2207400"/>
            <a:ext cx="1999800" cy="1154400"/>
          </a:xfrm>
          <a:prstGeom prst="straightConnector1">
            <a:avLst/>
          </a:prstGeom>
          <a:noFill/>
          <a:ln w="28575" cap="flat" cmpd="sng">
            <a:solidFill>
              <a:schemeClr val="dk2"/>
            </a:solidFill>
            <a:prstDash val="solid"/>
            <a:round/>
            <a:headEnd type="none" w="med" len="med"/>
            <a:tailEnd type="none" w="med" len="med"/>
          </a:ln>
        </p:spPr>
      </p:cxnSp>
      <p:cxnSp>
        <p:nvCxnSpPr>
          <p:cNvPr id="1330" name="Google Shape;1330;p103"/>
          <p:cNvCxnSpPr/>
          <p:nvPr/>
        </p:nvCxnSpPr>
        <p:spPr>
          <a:xfrm rot="10800000" flipH="1">
            <a:off x="5405300" y="2193375"/>
            <a:ext cx="1966800" cy="1315800"/>
          </a:xfrm>
          <a:prstGeom prst="straightConnector1">
            <a:avLst/>
          </a:prstGeom>
          <a:noFill/>
          <a:ln w="28575" cap="flat" cmpd="sng">
            <a:solidFill>
              <a:schemeClr val="dk2"/>
            </a:solidFill>
            <a:prstDash val="solid"/>
            <a:round/>
            <a:headEnd type="none" w="med" len="med"/>
            <a:tailEnd type="none" w="med" len="med"/>
          </a:ln>
        </p:spPr>
      </p:cxnSp>
      <p:sp>
        <p:nvSpPr>
          <p:cNvPr id="1332" name="Google Shape;1332;p103"/>
          <p:cNvSpPr txBox="1"/>
          <p:nvPr/>
        </p:nvSpPr>
        <p:spPr>
          <a:xfrm flipH="1">
            <a:off x="835014" y="2205455"/>
            <a:ext cx="1589925" cy="66542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mj-lt"/>
                <a:ea typeface="Kulim Park"/>
                <a:cs typeface="Kulim Park"/>
                <a:sym typeface="Kulim Park"/>
              </a:rPr>
              <a:t>Sơ đồ usecase</a:t>
            </a:r>
            <a:endParaRPr sz="2000" dirty="0">
              <a:solidFill>
                <a:schemeClr val="dk1"/>
              </a:solidFill>
              <a:latin typeface="+mj-lt"/>
              <a:ea typeface="Kulim Park"/>
              <a:cs typeface="Kulim Park"/>
              <a:sym typeface="Kulim Park"/>
            </a:endParaRPr>
          </a:p>
        </p:txBody>
      </p:sp>
      <p:sp>
        <p:nvSpPr>
          <p:cNvPr id="1334" name="Google Shape;1334;p103"/>
          <p:cNvSpPr txBox="1"/>
          <p:nvPr/>
        </p:nvSpPr>
        <p:spPr>
          <a:xfrm flipH="1">
            <a:off x="2903216" y="2796456"/>
            <a:ext cx="1444938"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mj-lt"/>
                <a:ea typeface="Kulim Park"/>
                <a:cs typeface="Kulim Park"/>
                <a:sym typeface="Kulim Park"/>
              </a:rPr>
              <a:t>Sơ đồ lớp</a:t>
            </a:r>
            <a:endParaRPr sz="2000" dirty="0">
              <a:solidFill>
                <a:schemeClr val="dk1"/>
              </a:solidFill>
              <a:latin typeface="+mj-lt"/>
              <a:ea typeface="Kulim Park"/>
              <a:cs typeface="Kulim Park"/>
              <a:sym typeface="Kulim Park"/>
            </a:endParaRPr>
          </a:p>
        </p:txBody>
      </p:sp>
      <p:sp>
        <p:nvSpPr>
          <p:cNvPr id="1336" name="Google Shape;1336;p103"/>
          <p:cNvSpPr txBox="1"/>
          <p:nvPr/>
        </p:nvSpPr>
        <p:spPr>
          <a:xfrm>
            <a:off x="4866111" y="2244304"/>
            <a:ext cx="1354171" cy="66542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mj-lt"/>
                <a:ea typeface="Kulim Park"/>
                <a:cs typeface="Kulim Park"/>
                <a:sym typeface="Kulim Park"/>
              </a:rPr>
              <a:t>Sơ đồ hoạt động</a:t>
            </a:r>
            <a:endParaRPr sz="2000" dirty="0">
              <a:solidFill>
                <a:schemeClr val="dk1"/>
              </a:solidFill>
              <a:latin typeface="+mj-lt"/>
              <a:ea typeface="Kulim Park"/>
              <a:cs typeface="Kulim Park"/>
              <a:sym typeface="Kulim Park"/>
            </a:endParaRPr>
          </a:p>
        </p:txBody>
      </p:sp>
      <p:sp>
        <p:nvSpPr>
          <p:cNvPr id="1338" name="Google Shape;1338;p103"/>
          <p:cNvSpPr txBox="1"/>
          <p:nvPr/>
        </p:nvSpPr>
        <p:spPr>
          <a:xfrm>
            <a:off x="6477347" y="2742027"/>
            <a:ext cx="1781271"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mj-lt"/>
                <a:ea typeface="Kulim Park"/>
                <a:cs typeface="Kulim Park"/>
                <a:sym typeface="Kulim Park"/>
              </a:rPr>
              <a:t>Sơ đồ tuần tự</a:t>
            </a:r>
            <a:endParaRPr sz="2000" dirty="0">
              <a:solidFill>
                <a:schemeClr val="dk1"/>
              </a:solidFill>
              <a:latin typeface="+mj-lt"/>
              <a:ea typeface="Kulim Park"/>
              <a:cs typeface="Kulim Park"/>
              <a:sym typeface="Kulim Park"/>
            </a:endParaRPr>
          </a:p>
        </p:txBody>
      </p:sp>
      <p:sp>
        <p:nvSpPr>
          <p:cNvPr id="1340" name="Google Shape;1340;p103"/>
          <p:cNvSpPr/>
          <p:nvPr/>
        </p:nvSpPr>
        <p:spPr>
          <a:xfrm>
            <a:off x="1240579" y="3016297"/>
            <a:ext cx="1184360" cy="853181"/>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03"/>
          <p:cNvSpPr/>
          <p:nvPr/>
        </p:nvSpPr>
        <p:spPr>
          <a:xfrm flipH="1">
            <a:off x="4865571" y="3016227"/>
            <a:ext cx="1184360" cy="853316"/>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103"/>
          <p:cNvSpPr/>
          <p:nvPr/>
        </p:nvSpPr>
        <p:spPr>
          <a:xfrm flipH="1">
            <a:off x="6819408" y="1778805"/>
            <a:ext cx="960236" cy="85330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3"/>
          <p:cNvSpPr/>
          <p:nvPr/>
        </p:nvSpPr>
        <p:spPr>
          <a:xfrm>
            <a:off x="3127012" y="1751302"/>
            <a:ext cx="960236" cy="85330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574;p59">
            <a:extLst>
              <a:ext uri="{FF2B5EF4-FFF2-40B4-BE49-F238E27FC236}">
                <a16:creationId xmlns:a16="http://schemas.microsoft.com/office/drawing/2014/main" id="{C5602F98-71F3-45D2-B878-0A8D466E9367}"/>
              </a:ext>
            </a:extLst>
          </p:cNvPr>
          <p:cNvSpPr txBox="1">
            <a:spLocks/>
          </p:cNvSpPr>
          <p:nvPr/>
        </p:nvSpPr>
        <p:spPr>
          <a:xfrm>
            <a:off x="1275551" y="3158325"/>
            <a:ext cx="907125"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dirty="0">
                <a:solidFill>
                  <a:schemeClr val="accent4">
                    <a:lumMod val="95000"/>
                  </a:schemeClr>
                </a:solidFill>
                <a:latin typeface="Kulim Park" panose="020B0604020202020204" charset="0"/>
              </a:rPr>
              <a:t>01</a:t>
            </a:r>
          </a:p>
        </p:txBody>
      </p:sp>
      <p:sp>
        <p:nvSpPr>
          <p:cNvPr id="33" name="Google Shape;575;p59">
            <a:extLst>
              <a:ext uri="{FF2B5EF4-FFF2-40B4-BE49-F238E27FC236}">
                <a16:creationId xmlns:a16="http://schemas.microsoft.com/office/drawing/2014/main" id="{406A7FD7-E248-490A-9984-9728CB8BA9E9}"/>
              </a:ext>
            </a:extLst>
          </p:cNvPr>
          <p:cNvSpPr txBox="1">
            <a:spLocks/>
          </p:cNvSpPr>
          <p:nvPr/>
        </p:nvSpPr>
        <p:spPr>
          <a:xfrm>
            <a:off x="6895602" y="1954152"/>
            <a:ext cx="846614"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dirty="0">
                <a:latin typeface="Kulim Park" panose="020B0604020202020204" charset="0"/>
              </a:rPr>
              <a:t>04</a:t>
            </a:r>
          </a:p>
        </p:txBody>
      </p:sp>
      <p:sp>
        <p:nvSpPr>
          <p:cNvPr id="34" name="Google Shape;578;p59">
            <a:extLst>
              <a:ext uri="{FF2B5EF4-FFF2-40B4-BE49-F238E27FC236}">
                <a16:creationId xmlns:a16="http://schemas.microsoft.com/office/drawing/2014/main" id="{BFC457C7-747D-4D8F-A033-A8B2360C4523}"/>
              </a:ext>
            </a:extLst>
          </p:cNvPr>
          <p:cNvSpPr txBox="1">
            <a:spLocks/>
          </p:cNvSpPr>
          <p:nvPr/>
        </p:nvSpPr>
        <p:spPr>
          <a:xfrm>
            <a:off x="3190339" y="1924794"/>
            <a:ext cx="769536"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a:latin typeface="Kulim Park" panose="020B0604020202020204" charset="0"/>
              </a:rPr>
              <a:t>02</a:t>
            </a:r>
            <a:endParaRPr lang="en" sz="3600" dirty="0">
              <a:latin typeface="Kulim Park" panose="020B0604020202020204" charset="0"/>
            </a:endParaRPr>
          </a:p>
        </p:txBody>
      </p:sp>
      <p:sp>
        <p:nvSpPr>
          <p:cNvPr id="35" name="Google Shape;579;p59">
            <a:extLst>
              <a:ext uri="{FF2B5EF4-FFF2-40B4-BE49-F238E27FC236}">
                <a16:creationId xmlns:a16="http://schemas.microsoft.com/office/drawing/2014/main" id="{CB7A30AE-7073-4B63-8EEF-3F548F23390B}"/>
              </a:ext>
            </a:extLst>
          </p:cNvPr>
          <p:cNvSpPr txBox="1">
            <a:spLocks/>
          </p:cNvSpPr>
          <p:nvPr/>
        </p:nvSpPr>
        <p:spPr>
          <a:xfrm>
            <a:off x="5151911" y="3168071"/>
            <a:ext cx="777554"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dirty="0">
                <a:latin typeface="Kulim Park" panose="020B0604020202020204" charset="0"/>
              </a:rPr>
              <a:t>03</a:t>
            </a:r>
          </a:p>
        </p:txBody>
      </p:sp>
      <p:sp>
        <p:nvSpPr>
          <p:cNvPr id="38" name="TextBox 37">
            <a:extLst>
              <a:ext uri="{FF2B5EF4-FFF2-40B4-BE49-F238E27FC236}">
                <a16:creationId xmlns:a16="http://schemas.microsoft.com/office/drawing/2014/main" id="{D7D85378-0DDA-4676-A977-AA7441728FA3}"/>
              </a:ext>
            </a:extLst>
          </p:cNvPr>
          <p:cNvSpPr txBox="1"/>
          <p:nvPr/>
        </p:nvSpPr>
        <p:spPr>
          <a:xfrm>
            <a:off x="664382" y="442288"/>
            <a:ext cx="5466254" cy="461665"/>
          </a:xfrm>
          <a:prstGeom prst="rect">
            <a:avLst/>
          </a:prstGeom>
          <a:noFill/>
        </p:spPr>
        <p:txBody>
          <a:bodyPr wrap="square" rtlCol="0" anchor="ctr">
            <a:spAutoFit/>
          </a:bodyPr>
          <a:lstStyle/>
          <a:p>
            <a:r>
              <a:rPr lang="en-US" sz="2400" b="1" dirty="0">
                <a:solidFill>
                  <a:schemeClr val="bg1"/>
                </a:solidFill>
                <a:latin typeface="+mj-lt"/>
              </a:rPr>
              <a:t>III. PHÂN TÍCH THIẾT KẾ HỆ THỐNG</a:t>
            </a:r>
            <a:endParaRPr lang="vi-VN" sz="2400" b="1" dirty="0">
              <a:solidFill>
                <a:schemeClr val="bg1"/>
              </a:solidFill>
              <a:latin typeface="+mj-lt"/>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8" name="TextBox 7">
            <a:extLst>
              <a:ext uri="{FF2B5EF4-FFF2-40B4-BE49-F238E27FC236}">
                <a16:creationId xmlns:a16="http://schemas.microsoft.com/office/drawing/2014/main" id="{9DDE63DA-AC00-42E0-9B6D-FF58AE84AB8C}"/>
              </a:ext>
            </a:extLst>
          </p:cNvPr>
          <p:cNvSpPr txBox="1"/>
          <p:nvPr/>
        </p:nvSpPr>
        <p:spPr>
          <a:xfrm>
            <a:off x="664382" y="473065"/>
            <a:ext cx="4309400" cy="400110"/>
          </a:xfrm>
          <a:prstGeom prst="rect">
            <a:avLst/>
          </a:prstGeom>
          <a:noFill/>
        </p:spPr>
        <p:txBody>
          <a:bodyPr wrap="square" rtlCol="0" anchor="ctr">
            <a:spAutoFit/>
          </a:bodyPr>
          <a:lstStyle/>
          <a:p>
            <a:r>
              <a:rPr lang="en-US" sz="2000" b="1" dirty="0">
                <a:solidFill>
                  <a:schemeClr val="bg1"/>
                </a:solidFill>
                <a:latin typeface="+mj-lt"/>
              </a:rPr>
              <a:t>3.1. </a:t>
            </a:r>
            <a:r>
              <a:rPr lang="en-US" sz="2000" b="1" dirty="0" err="1">
                <a:solidFill>
                  <a:schemeClr val="bg1"/>
                </a:solidFill>
                <a:latin typeface="+mj-lt"/>
              </a:rPr>
              <a:t>Sơ</a:t>
            </a:r>
            <a:r>
              <a:rPr lang="en-US" sz="2000" b="1" dirty="0">
                <a:solidFill>
                  <a:schemeClr val="bg1"/>
                </a:solidFill>
                <a:latin typeface="+mj-lt"/>
              </a:rPr>
              <a:t> </a:t>
            </a:r>
            <a:r>
              <a:rPr lang="en-US" sz="2000" b="1" dirty="0" err="1">
                <a:solidFill>
                  <a:schemeClr val="bg1"/>
                </a:solidFill>
                <a:latin typeface="+mj-lt"/>
              </a:rPr>
              <a:t>đồ</a:t>
            </a:r>
            <a:r>
              <a:rPr lang="en-US" sz="2000" b="1" dirty="0">
                <a:solidFill>
                  <a:schemeClr val="bg1"/>
                </a:solidFill>
                <a:latin typeface="+mj-lt"/>
              </a:rPr>
              <a:t> </a:t>
            </a:r>
            <a:r>
              <a:rPr lang="en-US" sz="2000" b="1" dirty="0" err="1">
                <a:solidFill>
                  <a:schemeClr val="bg1"/>
                </a:solidFill>
                <a:latin typeface="+mj-lt"/>
              </a:rPr>
              <a:t>usecase</a:t>
            </a:r>
            <a:endParaRPr lang="vi-VN" sz="2000" b="1" dirty="0">
              <a:solidFill>
                <a:schemeClr val="bg1"/>
              </a:solidFill>
              <a:latin typeface="+mj-lt"/>
            </a:endParaRPr>
          </a:p>
        </p:txBody>
      </p:sp>
      <p:pic>
        <p:nvPicPr>
          <p:cNvPr id="9" name="Picture 8">
            <a:extLst>
              <a:ext uri="{FF2B5EF4-FFF2-40B4-BE49-F238E27FC236}">
                <a16:creationId xmlns:a16="http://schemas.microsoft.com/office/drawing/2014/main" id="{A5E034B6-709C-4184-A684-564050347C6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27323" y="873175"/>
            <a:ext cx="6489354" cy="4168602"/>
          </a:xfrm>
          <a:prstGeom prst="rect">
            <a:avLst/>
          </a:prstGeom>
          <a:noFill/>
          <a:ln>
            <a:noFill/>
          </a:ln>
        </p:spPr>
      </p:pic>
    </p:spTree>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11" name="TextBox 10">
            <a:extLst>
              <a:ext uri="{FF2B5EF4-FFF2-40B4-BE49-F238E27FC236}">
                <a16:creationId xmlns:a16="http://schemas.microsoft.com/office/drawing/2014/main" id="{EB890034-81C6-4F27-9152-DCE363B5F4AF}"/>
              </a:ext>
            </a:extLst>
          </p:cNvPr>
          <p:cNvSpPr txBox="1"/>
          <p:nvPr/>
        </p:nvSpPr>
        <p:spPr>
          <a:xfrm>
            <a:off x="664382" y="473065"/>
            <a:ext cx="4309400" cy="400110"/>
          </a:xfrm>
          <a:prstGeom prst="rect">
            <a:avLst/>
          </a:prstGeom>
          <a:noFill/>
        </p:spPr>
        <p:txBody>
          <a:bodyPr wrap="square" rtlCol="0" anchor="ctr">
            <a:spAutoFit/>
          </a:bodyPr>
          <a:lstStyle/>
          <a:p>
            <a:r>
              <a:rPr lang="en-US" sz="2000" b="1" dirty="0">
                <a:solidFill>
                  <a:schemeClr val="bg1"/>
                </a:solidFill>
                <a:latin typeface="+mj-lt"/>
              </a:rPr>
              <a:t>3.2. </a:t>
            </a:r>
            <a:r>
              <a:rPr lang="en-US" sz="2000" b="1" dirty="0" err="1">
                <a:solidFill>
                  <a:schemeClr val="bg1"/>
                </a:solidFill>
                <a:latin typeface="+mj-lt"/>
              </a:rPr>
              <a:t>Sơ</a:t>
            </a:r>
            <a:r>
              <a:rPr lang="en-US" sz="2000" b="1" dirty="0">
                <a:solidFill>
                  <a:schemeClr val="bg1"/>
                </a:solidFill>
                <a:latin typeface="+mj-lt"/>
              </a:rPr>
              <a:t> </a:t>
            </a:r>
            <a:r>
              <a:rPr lang="en-US" sz="2000" b="1" dirty="0" err="1">
                <a:solidFill>
                  <a:schemeClr val="bg1"/>
                </a:solidFill>
                <a:latin typeface="+mj-lt"/>
              </a:rPr>
              <a:t>đồ</a:t>
            </a:r>
            <a:r>
              <a:rPr lang="en-US" sz="2000" b="1" dirty="0">
                <a:solidFill>
                  <a:schemeClr val="bg1"/>
                </a:solidFill>
                <a:latin typeface="+mj-lt"/>
              </a:rPr>
              <a:t> </a:t>
            </a:r>
            <a:r>
              <a:rPr lang="en-US" sz="2000" b="1" dirty="0" err="1">
                <a:solidFill>
                  <a:schemeClr val="bg1"/>
                </a:solidFill>
                <a:latin typeface="+mj-lt"/>
              </a:rPr>
              <a:t>lớp</a:t>
            </a:r>
            <a:endParaRPr lang="vi-VN" sz="2000" b="1" dirty="0">
              <a:solidFill>
                <a:schemeClr val="bg1"/>
              </a:solidFill>
              <a:latin typeface="+mj-lt"/>
            </a:endParaRPr>
          </a:p>
        </p:txBody>
      </p:sp>
      <p:pic>
        <p:nvPicPr>
          <p:cNvPr id="12" name="Picture 11">
            <a:extLst>
              <a:ext uri="{FF2B5EF4-FFF2-40B4-BE49-F238E27FC236}">
                <a16:creationId xmlns:a16="http://schemas.microsoft.com/office/drawing/2014/main" id="{FB4A62C7-C76C-4436-8390-026F4DC71FA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81810" y="873175"/>
            <a:ext cx="5580380" cy="4114461"/>
          </a:xfrm>
          <a:prstGeom prst="rect">
            <a:avLst/>
          </a:prstGeom>
          <a:noFill/>
          <a:ln>
            <a:noFill/>
          </a:ln>
        </p:spPr>
      </p:pic>
    </p:spTree>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11" name="TextBox 10">
            <a:extLst>
              <a:ext uri="{FF2B5EF4-FFF2-40B4-BE49-F238E27FC236}">
                <a16:creationId xmlns:a16="http://schemas.microsoft.com/office/drawing/2014/main" id="{A4C048A5-5724-4C97-A442-68A54CE16B0E}"/>
              </a:ext>
            </a:extLst>
          </p:cNvPr>
          <p:cNvSpPr txBox="1"/>
          <p:nvPr/>
        </p:nvSpPr>
        <p:spPr>
          <a:xfrm>
            <a:off x="664382" y="473065"/>
            <a:ext cx="4309400" cy="400110"/>
          </a:xfrm>
          <a:prstGeom prst="rect">
            <a:avLst/>
          </a:prstGeom>
          <a:noFill/>
        </p:spPr>
        <p:txBody>
          <a:bodyPr wrap="square" rtlCol="0" anchor="ctr">
            <a:spAutoFit/>
          </a:bodyPr>
          <a:lstStyle/>
          <a:p>
            <a:r>
              <a:rPr lang="en-US" sz="2000" b="1" dirty="0">
                <a:solidFill>
                  <a:schemeClr val="bg1"/>
                </a:solidFill>
                <a:latin typeface="+mj-lt"/>
              </a:rPr>
              <a:t>3.3. </a:t>
            </a:r>
            <a:r>
              <a:rPr lang="en-US" sz="2000" b="1" dirty="0" err="1">
                <a:solidFill>
                  <a:schemeClr val="bg1"/>
                </a:solidFill>
                <a:latin typeface="+mj-lt"/>
              </a:rPr>
              <a:t>Sơ</a:t>
            </a:r>
            <a:r>
              <a:rPr lang="en-US" sz="2000" b="1" dirty="0">
                <a:solidFill>
                  <a:schemeClr val="bg1"/>
                </a:solidFill>
                <a:latin typeface="+mj-lt"/>
              </a:rPr>
              <a:t> </a:t>
            </a:r>
            <a:r>
              <a:rPr lang="en-US" sz="2000" b="1" dirty="0" err="1">
                <a:solidFill>
                  <a:schemeClr val="bg1"/>
                </a:solidFill>
                <a:latin typeface="+mj-lt"/>
              </a:rPr>
              <a:t>đồ</a:t>
            </a:r>
            <a:r>
              <a:rPr lang="en-US" sz="2000" b="1" dirty="0">
                <a:solidFill>
                  <a:schemeClr val="bg1"/>
                </a:solidFill>
                <a:latin typeface="+mj-lt"/>
              </a:rPr>
              <a:t> </a:t>
            </a:r>
            <a:r>
              <a:rPr lang="en-US" sz="2000" b="1" dirty="0" err="1">
                <a:solidFill>
                  <a:schemeClr val="bg1"/>
                </a:solidFill>
                <a:latin typeface="+mj-lt"/>
              </a:rPr>
              <a:t>hoạt</a:t>
            </a:r>
            <a:r>
              <a:rPr lang="en-US" sz="2000" b="1" dirty="0">
                <a:solidFill>
                  <a:schemeClr val="bg1"/>
                </a:solidFill>
                <a:latin typeface="+mj-lt"/>
              </a:rPr>
              <a:t> </a:t>
            </a:r>
            <a:r>
              <a:rPr lang="en-US" sz="2000" b="1" dirty="0" err="1">
                <a:solidFill>
                  <a:schemeClr val="bg1"/>
                </a:solidFill>
                <a:latin typeface="+mj-lt"/>
              </a:rPr>
              <a:t>động</a:t>
            </a:r>
            <a:endParaRPr lang="vi-VN" sz="2000" b="1" dirty="0">
              <a:solidFill>
                <a:schemeClr val="bg1"/>
              </a:solidFill>
              <a:latin typeface="+mj-lt"/>
            </a:endParaRPr>
          </a:p>
        </p:txBody>
      </p:sp>
      <p:pic>
        <p:nvPicPr>
          <p:cNvPr id="12" name="Picture 11">
            <a:extLst>
              <a:ext uri="{FF2B5EF4-FFF2-40B4-BE49-F238E27FC236}">
                <a16:creationId xmlns:a16="http://schemas.microsoft.com/office/drawing/2014/main" id="{176F8B35-D746-4367-800C-71BE1742861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06982" y="949375"/>
            <a:ext cx="4223212" cy="3671117"/>
          </a:xfrm>
          <a:prstGeom prst="rect">
            <a:avLst/>
          </a:prstGeom>
          <a:noFill/>
          <a:ln>
            <a:noFill/>
          </a:ln>
        </p:spPr>
      </p:pic>
      <p:pic>
        <p:nvPicPr>
          <p:cNvPr id="13" name="Picture 12">
            <a:extLst>
              <a:ext uri="{FF2B5EF4-FFF2-40B4-BE49-F238E27FC236}">
                <a16:creationId xmlns:a16="http://schemas.microsoft.com/office/drawing/2014/main" id="{FF52F342-3395-40AD-8A4B-32C08DDE05D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71995" y="876986"/>
            <a:ext cx="2266951" cy="3743506"/>
          </a:xfrm>
          <a:prstGeom prst="rect">
            <a:avLst/>
          </a:prstGeom>
          <a:noFill/>
          <a:ln>
            <a:noFill/>
          </a:ln>
        </p:spPr>
      </p:pic>
      <p:sp>
        <p:nvSpPr>
          <p:cNvPr id="15" name="TextBox 14">
            <a:extLst>
              <a:ext uri="{FF2B5EF4-FFF2-40B4-BE49-F238E27FC236}">
                <a16:creationId xmlns:a16="http://schemas.microsoft.com/office/drawing/2014/main" id="{0E5FB99A-CB16-4D35-8453-000C26AC6C4E}"/>
              </a:ext>
            </a:extLst>
          </p:cNvPr>
          <p:cNvSpPr txBox="1"/>
          <p:nvPr/>
        </p:nvSpPr>
        <p:spPr>
          <a:xfrm>
            <a:off x="1071995" y="4670434"/>
            <a:ext cx="2071891" cy="276999"/>
          </a:xfrm>
          <a:prstGeom prst="rect">
            <a:avLst/>
          </a:prstGeom>
          <a:noFill/>
        </p:spPr>
        <p:txBody>
          <a:bodyPr wrap="square">
            <a:spAutoFit/>
          </a:bodyPr>
          <a:lstStyle/>
          <a:p>
            <a:r>
              <a:rPr lang="en-US" sz="1200" dirty="0" err="1">
                <a:latin typeface="+mj-lt"/>
                <a:ea typeface="SimSun" panose="02010600030101010101" pitchFamily="2" charset="-122"/>
              </a:rPr>
              <a:t>Quá</a:t>
            </a:r>
            <a:r>
              <a:rPr lang="en-US" sz="1200" dirty="0">
                <a:latin typeface="+mj-lt"/>
                <a:ea typeface="SimSun" panose="02010600030101010101" pitchFamily="2" charset="-122"/>
              </a:rPr>
              <a:t> </a:t>
            </a:r>
            <a:r>
              <a:rPr lang="en-US" sz="1200" dirty="0" err="1">
                <a:effectLst/>
                <a:latin typeface="+mj-lt"/>
                <a:ea typeface="SimSun" panose="02010600030101010101" pitchFamily="2" charset="-122"/>
              </a:rPr>
              <a:t>trình</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đăng</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ký</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tài</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khoản</a:t>
            </a:r>
            <a:endParaRPr lang="en-US" sz="1200" dirty="0">
              <a:latin typeface="+mj-lt"/>
            </a:endParaRPr>
          </a:p>
        </p:txBody>
      </p:sp>
      <p:sp>
        <p:nvSpPr>
          <p:cNvPr id="16" name="TextBox 15">
            <a:extLst>
              <a:ext uri="{FF2B5EF4-FFF2-40B4-BE49-F238E27FC236}">
                <a16:creationId xmlns:a16="http://schemas.microsoft.com/office/drawing/2014/main" id="{138A6626-8EED-422A-924D-0BD91B34AA34}"/>
              </a:ext>
            </a:extLst>
          </p:cNvPr>
          <p:cNvSpPr txBox="1"/>
          <p:nvPr/>
        </p:nvSpPr>
        <p:spPr>
          <a:xfrm>
            <a:off x="4898924" y="4670433"/>
            <a:ext cx="2239328" cy="276999"/>
          </a:xfrm>
          <a:prstGeom prst="rect">
            <a:avLst/>
          </a:prstGeom>
          <a:noFill/>
        </p:spPr>
        <p:txBody>
          <a:bodyPr wrap="square">
            <a:spAutoFit/>
          </a:bodyPr>
          <a:lstStyle/>
          <a:p>
            <a:r>
              <a:rPr lang="en-US" sz="1200" dirty="0" err="1">
                <a:latin typeface="+mj-lt"/>
                <a:ea typeface="SimSun" panose="02010600030101010101" pitchFamily="2" charset="-122"/>
              </a:rPr>
              <a:t>Quá</a:t>
            </a:r>
            <a:r>
              <a:rPr lang="en-US" sz="1200" dirty="0">
                <a:latin typeface="+mj-lt"/>
                <a:ea typeface="SimSun" panose="02010600030101010101" pitchFamily="2" charset="-122"/>
              </a:rPr>
              <a:t> </a:t>
            </a:r>
            <a:r>
              <a:rPr lang="en-US" sz="1200" dirty="0" err="1">
                <a:effectLst/>
                <a:latin typeface="+mj-lt"/>
                <a:ea typeface="SimSun" panose="02010600030101010101" pitchFamily="2" charset="-122"/>
              </a:rPr>
              <a:t>trình</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đăng</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nhập</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tài</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khoản</a:t>
            </a:r>
            <a:endParaRPr lang="en-US" sz="1200" dirty="0">
              <a:latin typeface="+mj-lt"/>
            </a:endParaRPr>
          </a:p>
        </p:txBody>
      </p:sp>
    </p:spTree>
  </p:cSld>
  <p:clrMapOvr>
    <a:masterClrMapping/>
  </p:clrMapOvr>
  <p:transition spd="slow">
    <p:comb/>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33" name="TextBox 32">
            <a:extLst>
              <a:ext uri="{FF2B5EF4-FFF2-40B4-BE49-F238E27FC236}">
                <a16:creationId xmlns:a16="http://schemas.microsoft.com/office/drawing/2014/main" id="{209AF53B-641D-4763-822D-86E9A8EE220D}"/>
              </a:ext>
            </a:extLst>
          </p:cNvPr>
          <p:cNvSpPr txBox="1"/>
          <p:nvPr/>
        </p:nvSpPr>
        <p:spPr>
          <a:xfrm>
            <a:off x="664382" y="473065"/>
            <a:ext cx="4309400" cy="400110"/>
          </a:xfrm>
          <a:prstGeom prst="rect">
            <a:avLst/>
          </a:prstGeom>
          <a:noFill/>
        </p:spPr>
        <p:txBody>
          <a:bodyPr wrap="square" rtlCol="0" anchor="ctr">
            <a:spAutoFit/>
          </a:bodyPr>
          <a:lstStyle/>
          <a:p>
            <a:r>
              <a:rPr lang="en-US" sz="2000" b="1" dirty="0">
                <a:solidFill>
                  <a:schemeClr val="bg1"/>
                </a:solidFill>
                <a:latin typeface="+mj-lt"/>
              </a:rPr>
              <a:t>3.4. </a:t>
            </a:r>
            <a:r>
              <a:rPr lang="en-US" sz="2000" b="1" dirty="0" err="1">
                <a:solidFill>
                  <a:schemeClr val="bg1"/>
                </a:solidFill>
                <a:latin typeface="+mj-lt"/>
              </a:rPr>
              <a:t>Sơ</a:t>
            </a:r>
            <a:r>
              <a:rPr lang="en-US" sz="2000" b="1" dirty="0">
                <a:solidFill>
                  <a:schemeClr val="bg1"/>
                </a:solidFill>
                <a:latin typeface="+mj-lt"/>
              </a:rPr>
              <a:t> </a:t>
            </a:r>
            <a:r>
              <a:rPr lang="en-US" sz="2000" b="1" dirty="0" err="1">
                <a:solidFill>
                  <a:schemeClr val="bg1"/>
                </a:solidFill>
                <a:latin typeface="+mj-lt"/>
              </a:rPr>
              <a:t>đồ</a:t>
            </a:r>
            <a:r>
              <a:rPr lang="en-US" sz="2000" b="1" dirty="0">
                <a:solidFill>
                  <a:schemeClr val="bg1"/>
                </a:solidFill>
                <a:latin typeface="+mj-lt"/>
              </a:rPr>
              <a:t> </a:t>
            </a:r>
            <a:r>
              <a:rPr lang="en-US" sz="2000" b="1" dirty="0" err="1">
                <a:solidFill>
                  <a:schemeClr val="bg1"/>
                </a:solidFill>
                <a:latin typeface="+mj-lt"/>
              </a:rPr>
              <a:t>tuần</a:t>
            </a:r>
            <a:r>
              <a:rPr lang="en-US" sz="2000" b="1" dirty="0">
                <a:solidFill>
                  <a:schemeClr val="bg1"/>
                </a:solidFill>
                <a:latin typeface="+mj-lt"/>
              </a:rPr>
              <a:t> </a:t>
            </a:r>
            <a:r>
              <a:rPr lang="en-US" sz="2000" b="1" dirty="0" err="1">
                <a:solidFill>
                  <a:schemeClr val="bg1"/>
                </a:solidFill>
                <a:latin typeface="+mj-lt"/>
              </a:rPr>
              <a:t>tự</a:t>
            </a:r>
            <a:endParaRPr lang="vi-VN" sz="2000" b="1" dirty="0">
              <a:solidFill>
                <a:schemeClr val="bg1"/>
              </a:solidFill>
              <a:latin typeface="+mj-lt"/>
            </a:endParaRPr>
          </a:p>
        </p:txBody>
      </p:sp>
      <p:pic>
        <p:nvPicPr>
          <p:cNvPr id="34" name="Picture 33">
            <a:extLst>
              <a:ext uri="{FF2B5EF4-FFF2-40B4-BE49-F238E27FC236}">
                <a16:creationId xmlns:a16="http://schemas.microsoft.com/office/drawing/2014/main" id="{82834C9F-B15F-4CCB-94FE-3D647C2815E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4382" y="1061950"/>
            <a:ext cx="3907618" cy="3433849"/>
          </a:xfrm>
          <a:prstGeom prst="rect">
            <a:avLst/>
          </a:prstGeom>
          <a:noFill/>
          <a:ln>
            <a:noFill/>
          </a:ln>
        </p:spPr>
      </p:pic>
      <p:pic>
        <p:nvPicPr>
          <p:cNvPr id="35" name="Picture 34">
            <a:extLst>
              <a:ext uri="{FF2B5EF4-FFF2-40B4-BE49-F238E27FC236}">
                <a16:creationId xmlns:a16="http://schemas.microsoft.com/office/drawing/2014/main" id="{72564EDD-F917-4332-BE81-AB976D11FC8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834601" y="1061951"/>
            <a:ext cx="3907618" cy="3433848"/>
          </a:xfrm>
          <a:prstGeom prst="rect">
            <a:avLst/>
          </a:prstGeom>
          <a:noFill/>
          <a:ln>
            <a:noFill/>
          </a:ln>
        </p:spPr>
      </p:pic>
      <p:sp>
        <p:nvSpPr>
          <p:cNvPr id="36" name="TextBox 35">
            <a:extLst>
              <a:ext uri="{FF2B5EF4-FFF2-40B4-BE49-F238E27FC236}">
                <a16:creationId xmlns:a16="http://schemas.microsoft.com/office/drawing/2014/main" id="{2A8D8579-F65F-411D-9B2B-C14E5BE8675A}"/>
              </a:ext>
            </a:extLst>
          </p:cNvPr>
          <p:cNvSpPr txBox="1"/>
          <p:nvPr/>
        </p:nvSpPr>
        <p:spPr>
          <a:xfrm>
            <a:off x="1582245" y="4670433"/>
            <a:ext cx="2071891" cy="276999"/>
          </a:xfrm>
          <a:prstGeom prst="rect">
            <a:avLst/>
          </a:prstGeom>
          <a:noFill/>
        </p:spPr>
        <p:txBody>
          <a:bodyPr wrap="square">
            <a:spAutoFit/>
          </a:bodyPr>
          <a:lstStyle/>
          <a:p>
            <a:r>
              <a:rPr lang="en-US" sz="1200" dirty="0" err="1">
                <a:latin typeface="+mj-lt"/>
                <a:ea typeface="SimSun" panose="02010600030101010101" pitchFamily="2" charset="-122"/>
              </a:rPr>
              <a:t>Quá</a:t>
            </a:r>
            <a:r>
              <a:rPr lang="en-US" sz="1200" dirty="0">
                <a:latin typeface="+mj-lt"/>
                <a:ea typeface="SimSun" panose="02010600030101010101" pitchFamily="2" charset="-122"/>
              </a:rPr>
              <a:t> </a:t>
            </a:r>
            <a:r>
              <a:rPr lang="en-US" sz="1200" dirty="0" err="1">
                <a:effectLst/>
                <a:latin typeface="+mj-lt"/>
                <a:ea typeface="SimSun" panose="02010600030101010101" pitchFamily="2" charset="-122"/>
              </a:rPr>
              <a:t>trình</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đăng</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ký</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tài</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khoản</a:t>
            </a:r>
            <a:endParaRPr lang="en-US" sz="1200" dirty="0">
              <a:latin typeface="+mj-lt"/>
            </a:endParaRPr>
          </a:p>
        </p:txBody>
      </p:sp>
      <p:sp>
        <p:nvSpPr>
          <p:cNvPr id="37" name="TextBox 36">
            <a:extLst>
              <a:ext uri="{FF2B5EF4-FFF2-40B4-BE49-F238E27FC236}">
                <a16:creationId xmlns:a16="http://schemas.microsoft.com/office/drawing/2014/main" id="{BA22BA5B-4EA8-4BD6-B666-C2A56CF3687D}"/>
              </a:ext>
            </a:extLst>
          </p:cNvPr>
          <p:cNvSpPr txBox="1"/>
          <p:nvPr/>
        </p:nvSpPr>
        <p:spPr>
          <a:xfrm>
            <a:off x="5668746" y="4670433"/>
            <a:ext cx="2239328" cy="276999"/>
          </a:xfrm>
          <a:prstGeom prst="rect">
            <a:avLst/>
          </a:prstGeom>
          <a:noFill/>
        </p:spPr>
        <p:txBody>
          <a:bodyPr wrap="square">
            <a:spAutoFit/>
          </a:bodyPr>
          <a:lstStyle/>
          <a:p>
            <a:r>
              <a:rPr lang="en-US" sz="1200" dirty="0" err="1">
                <a:latin typeface="+mj-lt"/>
                <a:ea typeface="SimSun" panose="02010600030101010101" pitchFamily="2" charset="-122"/>
              </a:rPr>
              <a:t>Quá</a:t>
            </a:r>
            <a:r>
              <a:rPr lang="en-US" sz="1200" dirty="0">
                <a:latin typeface="+mj-lt"/>
                <a:ea typeface="SimSun" panose="02010600030101010101" pitchFamily="2" charset="-122"/>
              </a:rPr>
              <a:t> </a:t>
            </a:r>
            <a:r>
              <a:rPr lang="en-US" sz="1200" dirty="0" err="1">
                <a:effectLst/>
                <a:latin typeface="+mj-lt"/>
                <a:ea typeface="SimSun" panose="02010600030101010101" pitchFamily="2" charset="-122"/>
              </a:rPr>
              <a:t>trình</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đăng</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nhập</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tài</a:t>
            </a:r>
            <a:r>
              <a:rPr lang="en-US" sz="1200" dirty="0">
                <a:effectLst/>
                <a:latin typeface="+mj-lt"/>
                <a:ea typeface="SimSun" panose="02010600030101010101" pitchFamily="2" charset="-122"/>
              </a:rPr>
              <a:t> </a:t>
            </a:r>
            <a:r>
              <a:rPr lang="en-US" sz="1200" dirty="0" err="1">
                <a:effectLst/>
                <a:latin typeface="+mj-lt"/>
                <a:ea typeface="SimSun" panose="02010600030101010101" pitchFamily="2" charset="-122"/>
              </a:rPr>
              <a:t>khoản</a:t>
            </a:r>
            <a:endParaRPr lang="en-US" sz="1200" dirty="0">
              <a:latin typeface="+mj-lt"/>
            </a:endParaRPr>
          </a:p>
        </p:txBody>
      </p:sp>
    </p:spTree>
  </p:cSld>
  <p:clrMapOvr>
    <a:masterClrMapping/>
  </p:clrMapOvr>
  <p:transition spd="slow">
    <p:comb/>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grpSp>
        <p:nvGrpSpPr>
          <p:cNvPr id="754" name="Google Shape;754;p74"/>
          <p:cNvGrpSpPr/>
          <p:nvPr/>
        </p:nvGrpSpPr>
        <p:grpSpPr>
          <a:xfrm rot="224468">
            <a:off x="4516813" y="1106970"/>
            <a:ext cx="3750160" cy="2923690"/>
            <a:chOff x="2144600" y="1557475"/>
            <a:chExt cx="3330800" cy="2596750"/>
          </a:xfrm>
        </p:grpSpPr>
        <p:sp>
          <p:nvSpPr>
            <p:cNvPr id="755" name="Google Shape;755;p74"/>
            <p:cNvSpPr/>
            <p:nvPr/>
          </p:nvSpPr>
          <p:spPr>
            <a:xfrm>
              <a:off x="2144600" y="1557475"/>
              <a:ext cx="3330800" cy="2596750"/>
            </a:xfrm>
            <a:custGeom>
              <a:avLst/>
              <a:gdLst/>
              <a:ahLst/>
              <a:cxnLst/>
              <a:rect l="l" t="t" r="r" b="b"/>
              <a:pathLst>
                <a:path w="133232" h="103870" extrusionOk="0">
                  <a:moveTo>
                    <a:pt x="129564" y="869"/>
                  </a:moveTo>
                  <a:cubicBezTo>
                    <a:pt x="130314" y="869"/>
                    <a:pt x="131017" y="1155"/>
                    <a:pt x="131541" y="1691"/>
                  </a:cubicBezTo>
                  <a:cubicBezTo>
                    <a:pt x="132065" y="2215"/>
                    <a:pt x="132362" y="2917"/>
                    <a:pt x="132362" y="3655"/>
                  </a:cubicBezTo>
                  <a:lnTo>
                    <a:pt x="132362" y="6239"/>
                  </a:lnTo>
                  <a:lnTo>
                    <a:pt x="870" y="6239"/>
                  </a:lnTo>
                  <a:lnTo>
                    <a:pt x="870" y="3655"/>
                  </a:lnTo>
                  <a:cubicBezTo>
                    <a:pt x="870" y="2917"/>
                    <a:pt x="1167" y="2215"/>
                    <a:pt x="1691" y="1691"/>
                  </a:cubicBezTo>
                  <a:cubicBezTo>
                    <a:pt x="2215" y="1155"/>
                    <a:pt x="2918" y="869"/>
                    <a:pt x="3668" y="869"/>
                  </a:cubicBezTo>
                  <a:close/>
                  <a:moveTo>
                    <a:pt x="132362" y="7108"/>
                  </a:moveTo>
                  <a:lnTo>
                    <a:pt x="132362" y="76771"/>
                  </a:lnTo>
                  <a:lnTo>
                    <a:pt x="870" y="76771"/>
                  </a:lnTo>
                  <a:lnTo>
                    <a:pt x="870" y="7108"/>
                  </a:lnTo>
                  <a:close/>
                  <a:moveTo>
                    <a:pt x="132362" y="77641"/>
                  </a:moveTo>
                  <a:lnTo>
                    <a:pt x="132362" y="82939"/>
                  </a:lnTo>
                  <a:cubicBezTo>
                    <a:pt x="132362" y="83677"/>
                    <a:pt x="132065" y="84379"/>
                    <a:pt x="131541" y="84903"/>
                  </a:cubicBezTo>
                  <a:cubicBezTo>
                    <a:pt x="131017" y="85439"/>
                    <a:pt x="130314" y="85725"/>
                    <a:pt x="129564" y="85725"/>
                  </a:cubicBezTo>
                  <a:lnTo>
                    <a:pt x="3668" y="85725"/>
                  </a:lnTo>
                  <a:cubicBezTo>
                    <a:pt x="2918" y="85725"/>
                    <a:pt x="2215" y="85439"/>
                    <a:pt x="1691" y="84903"/>
                  </a:cubicBezTo>
                  <a:cubicBezTo>
                    <a:pt x="1167" y="84379"/>
                    <a:pt x="870" y="83677"/>
                    <a:pt x="870" y="82939"/>
                  </a:cubicBezTo>
                  <a:lnTo>
                    <a:pt x="870" y="77641"/>
                  </a:lnTo>
                  <a:close/>
                  <a:moveTo>
                    <a:pt x="78987" y="86594"/>
                  </a:moveTo>
                  <a:lnTo>
                    <a:pt x="78987" y="86665"/>
                  </a:lnTo>
                  <a:cubicBezTo>
                    <a:pt x="79058" y="94214"/>
                    <a:pt x="80951" y="97560"/>
                    <a:pt x="82082" y="98881"/>
                  </a:cubicBezTo>
                  <a:lnTo>
                    <a:pt x="82177" y="99000"/>
                  </a:lnTo>
                  <a:lnTo>
                    <a:pt x="51043" y="99000"/>
                  </a:lnTo>
                  <a:lnTo>
                    <a:pt x="51150" y="98881"/>
                  </a:lnTo>
                  <a:cubicBezTo>
                    <a:pt x="52281" y="97560"/>
                    <a:pt x="54174" y="94214"/>
                    <a:pt x="54257" y="86665"/>
                  </a:cubicBezTo>
                  <a:lnTo>
                    <a:pt x="54257" y="86594"/>
                  </a:lnTo>
                  <a:close/>
                  <a:moveTo>
                    <a:pt x="89833" y="99869"/>
                  </a:moveTo>
                  <a:cubicBezTo>
                    <a:pt x="90417" y="99869"/>
                    <a:pt x="91071" y="100108"/>
                    <a:pt x="91595" y="100501"/>
                  </a:cubicBezTo>
                  <a:cubicBezTo>
                    <a:pt x="92155" y="100917"/>
                    <a:pt x="92464" y="101453"/>
                    <a:pt x="92464" y="101965"/>
                  </a:cubicBezTo>
                  <a:lnTo>
                    <a:pt x="92464" y="103001"/>
                  </a:lnTo>
                  <a:lnTo>
                    <a:pt x="40768" y="103001"/>
                  </a:lnTo>
                  <a:lnTo>
                    <a:pt x="40768" y="101965"/>
                  </a:lnTo>
                  <a:cubicBezTo>
                    <a:pt x="40768" y="101453"/>
                    <a:pt x="41089" y="100917"/>
                    <a:pt x="41637" y="100501"/>
                  </a:cubicBezTo>
                  <a:cubicBezTo>
                    <a:pt x="42161" y="100108"/>
                    <a:pt x="42815" y="99869"/>
                    <a:pt x="43399" y="99869"/>
                  </a:cubicBezTo>
                  <a:close/>
                  <a:moveTo>
                    <a:pt x="3668" y="0"/>
                  </a:moveTo>
                  <a:cubicBezTo>
                    <a:pt x="1644" y="0"/>
                    <a:pt x="1" y="1643"/>
                    <a:pt x="1" y="3655"/>
                  </a:cubicBezTo>
                  <a:lnTo>
                    <a:pt x="1" y="82939"/>
                  </a:lnTo>
                  <a:cubicBezTo>
                    <a:pt x="1" y="84951"/>
                    <a:pt x="1644" y="86594"/>
                    <a:pt x="3668" y="86594"/>
                  </a:cubicBezTo>
                  <a:lnTo>
                    <a:pt x="53388" y="86594"/>
                  </a:lnTo>
                  <a:lnTo>
                    <a:pt x="53388" y="86665"/>
                  </a:lnTo>
                  <a:cubicBezTo>
                    <a:pt x="53329" y="91940"/>
                    <a:pt x="52352" y="95000"/>
                    <a:pt x="51555" y="96643"/>
                  </a:cubicBezTo>
                  <a:cubicBezTo>
                    <a:pt x="51066" y="97607"/>
                    <a:pt x="50590" y="98203"/>
                    <a:pt x="50281" y="98536"/>
                  </a:cubicBezTo>
                  <a:cubicBezTo>
                    <a:pt x="50138" y="98691"/>
                    <a:pt x="49995" y="98822"/>
                    <a:pt x="49852" y="98929"/>
                  </a:cubicBezTo>
                  <a:cubicBezTo>
                    <a:pt x="49828" y="98953"/>
                    <a:pt x="49804" y="98965"/>
                    <a:pt x="49781" y="98988"/>
                  </a:cubicBezTo>
                  <a:lnTo>
                    <a:pt x="49757" y="99000"/>
                  </a:lnTo>
                  <a:lnTo>
                    <a:pt x="43411" y="99000"/>
                  </a:lnTo>
                  <a:cubicBezTo>
                    <a:pt x="42601" y="99000"/>
                    <a:pt x="41720" y="99322"/>
                    <a:pt x="41041" y="99858"/>
                  </a:cubicBezTo>
                  <a:cubicBezTo>
                    <a:pt x="40303" y="100441"/>
                    <a:pt x="39898" y="101191"/>
                    <a:pt x="39898" y="101965"/>
                  </a:cubicBezTo>
                  <a:lnTo>
                    <a:pt x="39898" y="103441"/>
                  </a:lnTo>
                  <a:cubicBezTo>
                    <a:pt x="39898" y="103679"/>
                    <a:pt x="40089" y="103870"/>
                    <a:pt x="40339" y="103870"/>
                  </a:cubicBezTo>
                  <a:lnTo>
                    <a:pt x="92905" y="103870"/>
                  </a:lnTo>
                  <a:cubicBezTo>
                    <a:pt x="93143" y="103870"/>
                    <a:pt x="93334" y="103679"/>
                    <a:pt x="93334" y="103441"/>
                  </a:cubicBezTo>
                  <a:lnTo>
                    <a:pt x="93334" y="101977"/>
                  </a:lnTo>
                  <a:cubicBezTo>
                    <a:pt x="93334" y="101191"/>
                    <a:pt x="92929" y="100441"/>
                    <a:pt x="92191" y="99858"/>
                  </a:cubicBezTo>
                  <a:cubicBezTo>
                    <a:pt x="91512" y="99322"/>
                    <a:pt x="90631" y="99000"/>
                    <a:pt x="89833" y="99000"/>
                  </a:cubicBezTo>
                  <a:lnTo>
                    <a:pt x="83475" y="99000"/>
                  </a:lnTo>
                  <a:lnTo>
                    <a:pt x="83451" y="98988"/>
                  </a:lnTo>
                  <a:cubicBezTo>
                    <a:pt x="83166" y="98786"/>
                    <a:pt x="82416" y="98167"/>
                    <a:pt x="81666" y="96631"/>
                  </a:cubicBezTo>
                  <a:cubicBezTo>
                    <a:pt x="80511" y="94262"/>
                    <a:pt x="79891" y="90916"/>
                    <a:pt x="79856" y="86665"/>
                  </a:cubicBezTo>
                  <a:lnTo>
                    <a:pt x="79844" y="86594"/>
                  </a:lnTo>
                  <a:lnTo>
                    <a:pt x="129564" y="86594"/>
                  </a:lnTo>
                  <a:cubicBezTo>
                    <a:pt x="131588" y="86594"/>
                    <a:pt x="133231" y="84951"/>
                    <a:pt x="133231" y="82939"/>
                  </a:cubicBezTo>
                  <a:lnTo>
                    <a:pt x="133231" y="3655"/>
                  </a:lnTo>
                  <a:cubicBezTo>
                    <a:pt x="133231" y="1643"/>
                    <a:pt x="131588" y="0"/>
                    <a:pt x="129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0C0C"/>
                </a:solidFill>
              </a:endParaRPr>
            </a:p>
          </p:txBody>
        </p:sp>
        <p:sp>
          <p:nvSpPr>
            <p:cNvPr id="756" name="Google Shape;756;p74"/>
            <p:cNvSpPr/>
            <p:nvPr/>
          </p:nvSpPr>
          <p:spPr>
            <a:xfrm>
              <a:off x="3678425" y="3558900"/>
              <a:ext cx="263150" cy="79800"/>
            </a:xfrm>
            <a:custGeom>
              <a:avLst/>
              <a:gdLst/>
              <a:ahLst/>
              <a:cxnLst/>
              <a:rect l="l" t="t" r="r" b="b"/>
              <a:pathLst>
                <a:path w="10526" h="3192" extrusionOk="0">
                  <a:moveTo>
                    <a:pt x="8930" y="941"/>
                  </a:moveTo>
                  <a:cubicBezTo>
                    <a:pt x="9121" y="941"/>
                    <a:pt x="9275" y="1013"/>
                    <a:pt x="9394" y="1132"/>
                  </a:cubicBezTo>
                  <a:cubicBezTo>
                    <a:pt x="9514" y="1251"/>
                    <a:pt x="9585" y="1417"/>
                    <a:pt x="9585" y="1596"/>
                  </a:cubicBezTo>
                  <a:cubicBezTo>
                    <a:pt x="9585" y="1775"/>
                    <a:pt x="9514" y="1929"/>
                    <a:pt x="9394" y="2048"/>
                  </a:cubicBezTo>
                  <a:cubicBezTo>
                    <a:pt x="9275" y="2167"/>
                    <a:pt x="9121" y="2239"/>
                    <a:pt x="8930" y="2239"/>
                  </a:cubicBezTo>
                  <a:lnTo>
                    <a:pt x="1596" y="2239"/>
                  </a:lnTo>
                  <a:cubicBezTo>
                    <a:pt x="1405" y="2239"/>
                    <a:pt x="1251" y="2167"/>
                    <a:pt x="1132" y="2048"/>
                  </a:cubicBezTo>
                  <a:cubicBezTo>
                    <a:pt x="1012" y="1929"/>
                    <a:pt x="941" y="1775"/>
                    <a:pt x="941" y="1596"/>
                  </a:cubicBezTo>
                  <a:cubicBezTo>
                    <a:pt x="941" y="1417"/>
                    <a:pt x="1012" y="1251"/>
                    <a:pt x="1132" y="1132"/>
                  </a:cubicBezTo>
                  <a:cubicBezTo>
                    <a:pt x="1251" y="1013"/>
                    <a:pt x="1405" y="941"/>
                    <a:pt x="1596" y="941"/>
                  </a:cubicBezTo>
                  <a:close/>
                  <a:moveTo>
                    <a:pt x="1596" y="1"/>
                  </a:moveTo>
                  <a:cubicBezTo>
                    <a:pt x="715" y="1"/>
                    <a:pt x="0" y="715"/>
                    <a:pt x="0" y="1596"/>
                  </a:cubicBezTo>
                  <a:cubicBezTo>
                    <a:pt x="0" y="2477"/>
                    <a:pt x="715" y="3191"/>
                    <a:pt x="1596" y="3191"/>
                  </a:cubicBezTo>
                  <a:lnTo>
                    <a:pt x="8942" y="3191"/>
                  </a:lnTo>
                  <a:cubicBezTo>
                    <a:pt x="9811" y="3191"/>
                    <a:pt x="10526" y="2465"/>
                    <a:pt x="10526" y="1596"/>
                  </a:cubicBezTo>
                  <a:cubicBezTo>
                    <a:pt x="10526" y="715"/>
                    <a:pt x="9811" y="1"/>
                    <a:pt x="8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0C0C"/>
                </a:solidFill>
              </a:endParaRPr>
            </a:p>
          </p:txBody>
        </p:sp>
      </p:grpSp>
      <p:sp>
        <p:nvSpPr>
          <p:cNvPr id="758" name="Google Shape;758;p74"/>
          <p:cNvSpPr/>
          <p:nvPr/>
        </p:nvSpPr>
        <p:spPr>
          <a:xfrm flipH="1">
            <a:off x="6096978" y="2926263"/>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4"/>
          <p:cNvSpPr/>
          <p:nvPr/>
        </p:nvSpPr>
        <p:spPr>
          <a:xfrm rot="8921821" flipH="1">
            <a:off x="2549101" y="3961919"/>
            <a:ext cx="8201049" cy="3015736"/>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61933E30-B467-41A4-8405-F485C7710087}"/>
              </a:ext>
            </a:extLst>
          </p:cNvPr>
          <p:cNvSpPr txBox="1"/>
          <p:nvPr/>
        </p:nvSpPr>
        <p:spPr>
          <a:xfrm>
            <a:off x="989052" y="1968650"/>
            <a:ext cx="2394228" cy="1200329"/>
          </a:xfrm>
          <a:prstGeom prst="rect">
            <a:avLst/>
          </a:prstGeom>
          <a:noFill/>
        </p:spPr>
        <p:txBody>
          <a:bodyPr wrap="square" rtlCol="0" anchor="ctr">
            <a:spAutoFit/>
          </a:bodyPr>
          <a:lstStyle/>
          <a:p>
            <a:r>
              <a:rPr lang="en-US" sz="2400" b="1" dirty="0">
                <a:solidFill>
                  <a:schemeClr val="bg1"/>
                </a:solidFill>
                <a:latin typeface="+mj-lt"/>
              </a:rPr>
              <a:t>IV. CÀI ĐẶT THỰC NGHIỆM VÀ DEMO</a:t>
            </a:r>
            <a:endParaRPr lang="vi-VN" sz="2400" b="1" dirty="0">
              <a:solidFill>
                <a:schemeClr val="bg1"/>
              </a:solidFill>
              <a:latin typeface="+mj-lt"/>
            </a:endParaRPr>
          </a:p>
        </p:txBody>
      </p:sp>
      <p:pic>
        <p:nvPicPr>
          <p:cNvPr id="15" name="Picture 14">
            <a:extLst>
              <a:ext uri="{FF2B5EF4-FFF2-40B4-BE49-F238E27FC236}">
                <a16:creationId xmlns:a16="http://schemas.microsoft.com/office/drawing/2014/main" id="{281368FB-206F-47E9-998D-061E642B872F}"/>
              </a:ext>
            </a:extLst>
          </p:cNvPr>
          <p:cNvPicPr/>
          <p:nvPr/>
        </p:nvPicPr>
        <p:blipFill>
          <a:blip r:embed="rId3"/>
          <a:stretch>
            <a:fillRect/>
          </a:stretch>
        </p:blipFill>
        <p:spPr>
          <a:xfrm rot="235411">
            <a:off x="4561049" y="1291490"/>
            <a:ext cx="3700860" cy="1979033"/>
          </a:xfrm>
          <a:prstGeom prst="rect">
            <a:avLst/>
          </a:prstGeom>
        </p:spPr>
      </p:pic>
    </p:spTree>
  </p:cSld>
  <p:clrMapOvr>
    <a:masterClrMapping/>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pic>
        <p:nvPicPr>
          <p:cNvPr id="32" name="Google Shape;1502;p113">
            <a:extLst>
              <a:ext uri="{FF2B5EF4-FFF2-40B4-BE49-F238E27FC236}">
                <a16:creationId xmlns:a16="http://schemas.microsoft.com/office/drawing/2014/main" id="{3C824AA6-3E3F-49C8-A4EE-BD738874C2CF}"/>
              </a:ext>
            </a:extLst>
          </p:cNvPr>
          <p:cNvPicPr preferRelativeResize="0">
            <a:picLocks/>
          </p:cNvPicPr>
          <p:nvPr/>
        </p:nvPicPr>
        <p:blipFill rotWithShape="1">
          <a:blip r:embed="rId3">
            <a:alphaModFix/>
          </a:blip>
          <a:srcRect t="39" b="29"/>
          <a:stretch/>
        </p:blipFill>
        <p:spPr>
          <a:xfrm>
            <a:off x="2644140" y="0"/>
            <a:ext cx="9144002" cy="5143500"/>
          </a:xfrm>
          <a:prstGeom prst="rect">
            <a:avLst/>
          </a:prstGeom>
          <a:noFill/>
          <a:ln>
            <a:noFill/>
          </a:ln>
        </p:spPr>
      </p:pic>
      <p:sp>
        <p:nvSpPr>
          <p:cNvPr id="30" name="Google Shape;1561;p116">
            <a:extLst>
              <a:ext uri="{FF2B5EF4-FFF2-40B4-BE49-F238E27FC236}">
                <a16:creationId xmlns:a16="http://schemas.microsoft.com/office/drawing/2014/main" id="{B06FFADF-4196-4F0B-9AD3-2E4052444A06}"/>
              </a:ext>
            </a:extLst>
          </p:cNvPr>
          <p:cNvSpPr txBox="1">
            <a:spLocks noGrp="1"/>
          </p:cNvSpPr>
          <p:nvPr>
            <p:ph type="title"/>
          </p:nvPr>
        </p:nvSpPr>
        <p:spPr>
          <a:xfrm>
            <a:off x="1839237" y="2071650"/>
            <a:ext cx="5465526" cy="100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latin typeface="+mj-lt"/>
              </a:rPr>
              <a:t>Cảm ơn đã lắng nghe!</a:t>
            </a:r>
            <a:endParaRPr sz="4000" dirty="0">
              <a:latin typeface="+mj-lt"/>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9" name="Rounded Rectangle 13">
            <a:extLst>
              <a:ext uri="{FF2B5EF4-FFF2-40B4-BE49-F238E27FC236}">
                <a16:creationId xmlns:a16="http://schemas.microsoft.com/office/drawing/2014/main" id="{B7DEF151-E458-48DA-9838-B4CD05A5F835}"/>
              </a:ext>
            </a:extLst>
          </p:cNvPr>
          <p:cNvSpPr/>
          <p:nvPr/>
        </p:nvSpPr>
        <p:spPr>
          <a:xfrm>
            <a:off x="4364361" y="887945"/>
            <a:ext cx="3948365" cy="504056"/>
          </a:xfrm>
          <a:prstGeom prst="roundRect">
            <a:avLst/>
          </a:prstGeom>
          <a:solidFill>
            <a:schemeClr val="bg1">
              <a:lumMod val="40000"/>
              <a:lumOff val="60000"/>
            </a:schemeClr>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TextBox 9">
            <a:extLst>
              <a:ext uri="{FF2B5EF4-FFF2-40B4-BE49-F238E27FC236}">
                <a16:creationId xmlns:a16="http://schemas.microsoft.com/office/drawing/2014/main" id="{F0916537-79A5-4D47-9C43-7DC26DF539D0}"/>
              </a:ext>
            </a:extLst>
          </p:cNvPr>
          <p:cNvSpPr txBox="1"/>
          <p:nvPr/>
        </p:nvSpPr>
        <p:spPr>
          <a:xfrm>
            <a:off x="539552" y="2140863"/>
            <a:ext cx="3390672" cy="861774"/>
          </a:xfrm>
          <a:prstGeom prst="rect">
            <a:avLst/>
          </a:prstGeom>
          <a:noFill/>
        </p:spPr>
        <p:txBody>
          <a:bodyPr wrap="none" rtlCol="0" anchor="ctr">
            <a:spAutoFit/>
          </a:bodyPr>
          <a:lstStyle/>
          <a:p>
            <a:r>
              <a:rPr lang="en-US" sz="5000" b="1" dirty="0">
                <a:latin typeface="iCiel Cadena" panose="02000503000000020004" pitchFamily="2" charset="0"/>
              </a:rPr>
              <a:t>NỘI </a:t>
            </a:r>
            <a:r>
              <a:rPr lang="en-US" sz="5000" b="1" dirty="0">
                <a:latin typeface="+mj-lt"/>
              </a:rPr>
              <a:t>DUNG</a:t>
            </a:r>
            <a:endParaRPr lang="vi-VN" sz="5000" b="1" dirty="0">
              <a:latin typeface="+mj-lt"/>
            </a:endParaRPr>
          </a:p>
        </p:txBody>
      </p:sp>
      <p:sp>
        <p:nvSpPr>
          <p:cNvPr id="11" name="Rounded Rectangle 7">
            <a:extLst>
              <a:ext uri="{FF2B5EF4-FFF2-40B4-BE49-F238E27FC236}">
                <a16:creationId xmlns:a16="http://schemas.microsoft.com/office/drawing/2014/main" id="{A66969EE-3767-4CE1-A31A-C70A086C6BC1}"/>
              </a:ext>
            </a:extLst>
          </p:cNvPr>
          <p:cNvSpPr/>
          <p:nvPr/>
        </p:nvSpPr>
        <p:spPr>
          <a:xfrm>
            <a:off x="4211961" y="735545"/>
            <a:ext cx="3948365" cy="504056"/>
          </a:xfrm>
          <a:prstGeom prst="roundRect">
            <a:avLst/>
          </a:prstGeom>
          <a:solidFill>
            <a:schemeClr val="accent3">
              <a:lumMod val="20000"/>
              <a:lumOff val="8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TextBox 11">
            <a:extLst>
              <a:ext uri="{FF2B5EF4-FFF2-40B4-BE49-F238E27FC236}">
                <a16:creationId xmlns:a16="http://schemas.microsoft.com/office/drawing/2014/main" id="{1D7E94EA-4AA1-4B3F-A474-FC8C9347862C}"/>
              </a:ext>
            </a:extLst>
          </p:cNvPr>
          <p:cNvSpPr txBox="1"/>
          <p:nvPr/>
        </p:nvSpPr>
        <p:spPr>
          <a:xfrm>
            <a:off x="4295611" y="822928"/>
            <a:ext cx="2351926" cy="338554"/>
          </a:xfrm>
          <a:prstGeom prst="rect">
            <a:avLst/>
          </a:prstGeom>
          <a:noFill/>
        </p:spPr>
        <p:txBody>
          <a:bodyPr wrap="none" rtlCol="0">
            <a:spAutoFit/>
          </a:bodyPr>
          <a:lstStyle/>
          <a:p>
            <a:r>
              <a:rPr lang="en-US" sz="1600" dirty="0">
                <a:latin typeface="+mj-lt"/>
              </a:rPr>
              <a:t>I. LÝ DO CHỌN ĐỀ TÀI</a:t>
            </a:r>
            <a:endParaRPr lang="vi-VN" sz="1600" dirty="0">
              <a:latin typeface="+mj-lt"/>
            </a:endParaRPr>
          </a:p>
        </p:txBody>
      </p:sp>
      <p:sp>
        <p:nvSpPr>
          <p:cNvPr id="13" name="Rounded Rectangle 17">
            <a:extLst>
              <a:ext uri="{FF2B5EF4-FFF2-40B4-BE49-F238E27FC236}">
                <a16:creationId xmlns:a16="http://schemas.microsoft.com/office/drawing/2014/main" id="{4543347F-7F62-46EF-8E03-120A4820A4CE}"/>
              </a:ext>
            </a:extLst>
          </p:cNvPr>
          <p:cNvSpPr/>
          <p:nvPr/>
        </p:nvSpPr>
        <p:spPr>
          <a:xfrm>
            <a:off x="4364361" y="1893335"/>
            <a:ext cx="3948366" cy="504056"/>
          </a:xfrm>
          <a:prstGeom prst="roundRect">
            <a:avLst/>
          </a:prstGeom>
          <a:solidFill>
            <a:schemeClr val="bg1">
              <a:lumMod val="40000"/>
              <a:lumOff val="60000"/>
            </a:schemeClr>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ounded Rectangle 18">
            <a:extLst>
              <a:ext uri="{FF2B5EF4-FFF2-40B4-BE49-F238E27FC236}">
                <a16:creationId xmlns:a16="http://schemas.microsoft.com/office/drawing/2014/main" id="{FA025ECF-4F0C-4545-BB1D-DFA61D2F79B1}"/>
              </a:ext>
            </a:extLst>
          </p:cNvPr>
          <p:cNvSpPr/>
          <p:nvPr/>
        </p:nvSpPr>
        <p:spPr>
          <a:xfrm>
            <a:off x="4211961" y="1740935"/>
            <a:ext cx="3948366" cy="504056"/>
          </a:xfrm>
          <a:prstGeom prst="roundRect">
            <a:avLst/>
          </a:prstGeom>
          <a:solidFill>
            <a:schemeClr val="accent3">
              <a:lumMod val="20000"/>
              <a:lumOff val="8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ounded Rectangle 19">
            <a:extLst>
              <a:ext uri="{FF2B5EF4-FFF2-40B4-BE49-F238E27FC236}">
                <a16:creationId xmlns:a16="http://schemas.microsoft.com/office/drawing/2014/main" id="{48043A3F-A94E-4146-96B7-88A76C0AA775}"/>
              </a:ext>
            </a:extLst>
          </p:cNvPr>
          <p:cNvSpPr/>
          <p:nvPr/>
        </p:nvSpPr>
        <p:spPr>
          <a:xfrm>
            <a:off x="4364360" y="2918108"/>
            <a:ext cx="3948367" cy="504056"/>
          </a:xfrm>
          <a:prstGeom prst="roundRect">
            <a:avLst/>
          </a:prstGeom>
          <a:solidFill>
            <a:schemeClr val="bg1">
              <a:lumMod val="40000"/>
              <a:lumOff val="60000"/>
            </a:schemeClr>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ounded Rectangle 20">
            <a:extLst>
              <a:ext uri="{FF2B5EF4-FFF2-40B4-BE49-F238E27FC236}">
                <a16:creationId xmlns:a16="http://schemas.microsoft.com/office/drawing/2014/main" id="{11D7CE8E-D255-48FC-AFEC-B8601119C551}"/>
              </a:ext>
            </a:extLst>
          </p:cNvPr>
          <p:cNvSpPr/>
          <p:nvPr/>
        </p:nvSpPr>
        <p:spPr>
          <a:xfrm>
            <a:off x="4211960" y="2765708"/>
            <a:ext cx="3948367" cy="504056"/>
          </a:xfrm>
          <a:prstGeom prst="roundRect">
            <a:avLst/>
          </a:prstGeom>
          <a:solidFill>
            <a:schemeClr val="accent3">
              <a:lumMod val="20000"/>
              <a:lumOff val="8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ounded Rectangle 21">
            <a:extLst>
              <a:ext uri="{FF2B5EF4-FFF2-40B4-BE49-F238E27FC236}">
                <a16:creationId xmlns:a16="http://schemas.microsoft.com/office/drawing/2014/main" id="{F4D54A2A-56F5-40CD-9297-6F1E417AFFC0}"/>
              </a:ext>
            </a:extLst>
          </p:cNvPr>
          <p:cNvSpPr/>
          <p:nvPr/>
        </p:nvSpPr>
        <p:spPr>
          <a:xfrm>
            <a:off x="4364360" y="3941280"/>
            <a:ext cx="3948365" cy="504056"/>
          </a:xfrm>
          <a:prstGeom prst="roundRect">
            <a:avLst/>
          </a:prstGeom>
          <a:solidFill>
            <a:schemeClr val="bg1">
              <a:lumMod val="40000"/>
              <a:lumOff val="60000"/>
            </a:schemeClr>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ounded Rectangle 22">
            <a:extLst>
              <a:ext uri="{FF2B5EF4-FFF2-40B4-BE49-F238E27FC236}">
                <a16:creationId xmlns:a16="http://schemas.microsoft.com/office/drawing/2014/main" id="{2B0AF5CD-324F-4461-AB05-DF768C3B1D25}"/>
              </a:ext>
            </a:extLst>
          </p:cNvPr>
          <p:cNvSpPr/>
          <p:nvPr/>
        </p:nvSpPr>
        <p:spPr>
          <a:xfrm>
            <a:off x="4211960" y="3788880"/>
            <a:ext cx="3948365" cy="504056"/>
          </a:xfrm>
          <a:prstGeom prst="roundRect">
            <a:avLst/>
          </a:prstGeom>
          <a:solidFill>
            <a:schemeClr val="accent3">
              <a:lumMod val="20000"/>
              <a:lumOff val="8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9" name="TextBox 18">
            <a:extLst>
              <a:ext uri="{FF2B5EF4-FFF2-40B4-BE49-F238E27FC236}">
                <a16:creationId xmlns:a16="http://schemas.microsoft.com/office/drawing/2014/main" id="{FAFB3D92-57EA-4FD5-A401-8D73C7B016E1}"/>
              </a:ext>
            </a:extLst>
          </p:cNvPr>
          <p:cNvSpPr txBox="1"/>
          <p:nvPr/>
        </p:nvSpPr>
        <p:spPr>
          <a:xfrm>
            <a:off x="4295611" y="1822047"/>
            <a:ext cx="2922595" cy="338554"/>
          </a:xfrm>
          <a:prstGeom prst="rect">
            <a:avLst/>
          </a:prstGeom>
          <a:noFill/>
        </p:spPr>
        <p:txBody>
          <a:bodyPr wrap="none" rtlCol="0">
            <a:spAutoFit/>
          </a:bodyPr>
          <a:lstStyle/>
          <a:p>
            <a:r>
              <a:rPr lang="en-US" sz="1600" dirty="0">
                <a:latin typeface="+mj-lt"/>
              </a:rPr>
              <a:t>II. LÝ THUYẾT NGHIÊN CỨU</a:t>
            </a:r>
            <a:endParaRPr lang="vi-VN" sz="1600" dirty="0">
              <a:latin typeface="+mj-lt"/>
            </a:endParaRPr>
          </a:p>
        </p:txBody>
      </p:sp>
      <p:sp>
        <p:nvSpPr>
          <p:cNvPr id="20" name="TextBox 19">
            <a:extLst>
              <a:ext uri="{FF2B5EF4-FFF2-40B4-BE49-F238E27FC236}">
                <a16:creationId xmlns:a16="http://schemas.microsoft.com/office/drawing/2014/main" id="{61443852-D774-4151-9930-618307FA74FD}"/>
              </a:ext>
            </a:extLst>
          </p:cNvPr>
          <p:cNvSpPr txBox="1"/>
          <p:nvPr/>
        </p:nvSpPr>
        <p:spPr>
          <a:xfrm>
            <a:off x="4295611" y="2846820"/>
            <a:ext cx="3695242" cy="338554"/>
          </a:xfrm>
          <a:prstGeom prst="rect">
            <a:avLst/>
          </a:prstGeom>
          <a:noFill/>
        </p:spPr>
        <p:txBody>
          <a:bodyPr wrap="none" rtlCol="0">
            <a:spAutoFit/>
          </a:bodyPr>
          <a:lstStyle/>
          <a:p>
            <a:r>
              <a:rPr lang="en-US" sz="1600" dirty="0">
                <a:latin typeface="+mj-lt"/>
              </a:rPr>
              <a:t>III. PHÂN TÍCH THIẾT KẾ HỆ THỐNG</a:t>
            </a:r>
            <a:endParaRPr lang="vi-VN" sz="1600" dirty="0">
              <a:latin typeface="+mj-lt"/>
            </a:endParaRPr>
          </a:p>
        </p:txBody>
      </p:sp>
      <p:sp>
        <p:nvSpPr>
          <p:cNvPr id="21" name="TextBox 20">
            <a:extLst>
              <a:ext uri="{FF2B5EF4-FFF2-40B4-BE49-F238E27FC236}">
                <a16:creationId xmlns:a16="http://schemas.microsoft.com/office/drawing/2014/main" id="{3EBB4148-BC8B-4203-BFFA-6536DD372033}"/>
              </a:ext>
            </a:extLst>
          </p:cNvPr>
          <p:cNvSpPr txBox="1"/>
          <p:nvPr/>
        </p:nvSpPr>
        <p:spPr>
          <a:xfrm>
            <a:off x="4291781" y="3888884"/>
            <a:ext cx="3836307" cy="338554"/>
          </a:xfrm>
          <a:prstGeom prst="rect">
            <a:avLst/>
          </a:prstGeom>
          <a:noFill/>
        </p:spPr>
        <p:txBody>
          <a:bodyPr wrap="none" rtlCol="0">
            <a:spAutoFit/>
          </a:bodyPr>
          <a:lstStyle/>
          <a:p>
            <a:r>
              <a:rPr lang="en-US" sz="1600" dirty="0">
                <a:latin typeface="+mj-lt"/>
              </a:rPr>
              <a:t>IV. CÀI ĐẶT THỰC NGHIỆM VÀ DEMO</a:t>
            </a:r>
            <a:endParaRPr lang="vi-VN" sz="1600" dirty="0">
              <a:latin typeface="+mj-lt"/>
            </a:endParaRPr>
          </a:p>
        </p:txBody>
      </p:sp>
    </p:spTree>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8" name="TextBox 7">
            <a:extLst>
              <a:ext uri="{FF2B5EF4-FFF2-40B4-BE49-F238E27FC236}">
                <a16:creationId xmlns:a16="http://schemas.microsoft.com/office/drawing/2014/main" id="{BBC9578B-518B-4FFE-B227-2FF80274225A}"/>
              </a:ext>
            </a:extLst>
          </p:cNvPr>
          <p:cNvSpPr txBox="1"/>
          <p:nvPr/>
        </p:nvSpPr>
        <p:spPr>
          <a:xfrm>
            <a:off x="664382" y="442287"/>
            <a:ext cx="4093248" cy="461665"/>
          </a:xfrm>
          <a:prstGeom prst="rect">
            <a:avLst/>
          </a:prstGeom>
          <a:noFill/>
        </p:spPr>
        <p:txBody>
          <a:bodyPr wrap="square" rtlCol="0" anchor="ctr">
            <a:spAutoFit/>
          </a:bodyPr>
          <a:lstStyle/>
          <a:p>
            <a:r>
              <a:rPr lang="en-US" sz="2400" b="1" dirty="0">
                <a:solidFill>
                  <a:schemeClr val="bg1"/>
                </a:solidFill>
                <a:latin typeface="+mj-lt"/>
              </a:rPr>
              <a:t>I. LÝ DO CHỌN ĐỀ TÀI</a:t>
            </a:r>
            <a:endParaRPr lang="vi-VN" sz="2400" b="1" dirty="0">
              <a:solidFill>
                <a:schemeClr val="bg1"/>
              </a:solidFill>
              <a:latin typeface="+mj-lt"/>
            </a:endParaRPr>
          </a:p>
        </p:txBody>
      </p:sp>
      <p:cxnSp>
        <p:nvCxnSpPr>
          <p:cNvPr id="25" name="Straight Connector 24">
            <a:extLst>
              <a:ext uri="{FF2B5EF4-FFF2-40B4-BE49-F238E27FC236}">
                <a16:creationId xmlns:a16="http://schemas.microsoft.com/office/drawing/2014/main" id="{06BF9293-AA38-4D04-A828-3B3BC6C5380A}"/>
              </a:ext>
            </a:extLst>
          </p:cNvPr>
          <p:cNvCxnSpPr/>
          <p:nvPr/>
        </p:nvCxnSpPr>
        <p:spPr>
          <a:xfrm>
            <a:off x="7329709" y="4046329"/>
            <a:ext cx="0" cy="350167"/>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3D9F8C3-0209-4ECB-8D25-5846938E6D1D}"/>
              </a:ext>
            </a:extLst>
          </p:cNvPr>
          <p:cNvSpPr txBox="1"/>
          <p:nvPr/>
        </p:nvSpPr>
        <p:spPr>
          <a:xfrm>
            <a:off x="879604" y="1137105"/>
            <a:ext cx="7384792" cy="3323987"/>
          </a:xfrm>
          <a:prstGeom prst="rect">
            <a:avLst/>
          </a:prstGeom>
          <a:noFill/>
        </p:spPr>
        <p:txBody>
          <a:bodyPr wrap="square" rtlCol="0" anchor="ctr">
            <a:spAutoFit/>
          </a:bodyPr>
          <a:lstStyle/>
          <a:p>
            <a:pPr marL="285750" indent="-285750">
              <a:spcBef>
                <a:spcPts val="600"/>
              </a:spcBef>
              <a:spcAft>
                <a:spcPts val="600"/>
              </a:spcAft>
              <a:buFont typeface="Wingdings" panose="05000000000000000000" pitchFamily="2" charset="2"/>
              <a:buChar char="q"/>
            </a:pPr>
            <a:r>
              <a:rPr lang="vi-VN" sz="1600" dirty="0">
                <a:latin typeface="+mn-lt"/>
                <a:ea typeface="Calibri" panose="020F0502020204030204" pitchFamily="34" charset="0"/>
                <a:cs typeface="Calibri" panose="020F0502020204030204" pitchFamily="34" charset="0"/>
              </a:rPr>
              <a:t>Đáp ứng nhu cầu tra cứu thông tin du lịch tại khu vực Đồng bằng sông Cửu Long, giúp du khách dễ dàng tiếp cận thông tin địa điểm, dịch vụ và đánh giá từ cộng đồng.</a:t>
            </a:r>
          </a:p>
          <a:p>
            <a:pPr marL="285750" indent="-285750">
              <a:spcBef>
                <a:spcPts val="600"/>
              </a:spcBef>
              <a:spcAft>
                <a:spcPts val="600"/>
              </a:spcAft>
              <a:buFont typeface="Wingdings" panose="05000000000000000000" pitchFamily="2" charset="2"/>
              <a:buChar char="q"/>
            </a:pPr>
            <a:r>
              <a:rPr lang="vi-VN" sz="1600" dirty="0">
                <a:latin typeface="+mn-lt"/>
                <a:ea typeface="Calibri" panose="020F0502020204030204" pitchFamily="34" charset="0"/>
                <a:cs typeface="Calibri" panose="020F0502020204030204" pitchFamily="34" charset="0"/>
              </a:rPr>
              <a:t>Sử dụng Laravel framework kết hợp với HTML, CSS và JavaScript để tối ưu tốc độ xử lý, tạo giao diện thân thiện và nâng cao trải nghiệm người dùng.</a:t>
            </a:r>
          </a:p>
          <a:p>
            <a:pPr marL="285750" indent="-285750">
              <a:spcBef>
                <a:spcPts val="600"/>
              </a:spcBef>
              <a:spcAft>
                <a:spcPts val="600"/>
              </a:spcAft>
              <a:buFont typeface="Wingdings" panose="05000000000000000000" pitchFamily="2" charset="2"/>
              <a:buChar char="q"/>
            </a:pPr>
            <a:r>
              <a:rPr lang="en-US" sz="1600" dirty="0" err="1">
                <a:latin typeface="+mn-lt"/>
                <a:ea typeface="Calibri" panose="020F0502020204030204" pitchFamily="34" charset="0"/>
                <a:cs typeface="Calibri" panose="020F0502020204030204" pitchFamily="34" charset="0"/>
              </a:rPr>
              <a:t>Mã</a:t>
            </a:r>
            <a:r>
              <a:rPr lang="en-US" sz="1600" dirty="0">
                <a:latin typeface="+mn-lt"/>
                <a:ea typeface="Calibri" panose="020F0502020204030204" pitchFamily="34" charset="0"/>
                <a:cs typeface="Calibri" panose="020F0502020204030204" pitchFamily="34" charset="0"/>
              </a:rPr>
              <a:t> </a:t>
            </a:r>
            <a:r>
              <a:rPr lang="vi-VN" sz="1600" dirty="0">
                <a:latin typeface="+mn-lt"/>
                <a:ea typeface="Calibri" panose="020F0502020204030204" pitchFamily="34" charset="0"/>
                <a:cs typeface="Calibri" panose="020F0502020204030204" pitchFamily="34" charset="0"/>
              </a:rPr>
              <a:t>nguồn mở, dễ bảo trì, tiết kiệm chi phí</a:t>
            </a:r>
            <a:r>
              <a:rPr lang="en-US" sz="1600" dirty="0">
                <a:latin typeface="+mn-lt"/>
                <a:ea typeface="Calibri" panose="020F0502020204030204" pitchFamily="34" charset="0"/>
                <a:cs typeface="Calibri" panose="020F0502020204030204" pitchFamily="34" charset="0"/>
              </a:rPr>
              <a:t>.</a:t>
            </a:r>
          </a:p>
          <a:p>
            <a:pPr marL="285750" indent="-285750">
              <a:spcBef>
                <a:spcPts val="600"/>
              </a:spcBef>
              <a:spcAft>
                <a:spcPts val="600"/>
              </a:spcAft>
              <a:buFont typeface="Wingdings" panose="05000000000000000000" pitchFamily="2" charset="2"/>
              <a:buChar char="q"/>
            </a:pPr>
            <a:r>
              <a:rPr lang="vi-VN" sz="1600" dirty="0">
                <a:latin typeface="+mn-lt"/>
                <a:ea typeface="Calibri" panose="020F0502020204030204" pitchFamily="34" charset="0"/>
                <a:cs typeface="Calibri" panose="020F0502020204030204" pitchFamily="34" charset="0"/>
              </a:rPr>
              <a:t>Tương thích với nhiều trình duyệt.</a:t>
            </a:r>
          </a:p>
          <a:p>
            <a:pPr marL="285750" indent="-285750">
              <a:spcBef>
                <a:spcPts val="600"/>
              </a:spcBef>
              <a:spcAft>
                <a:spcPts val="600"/>
              </a:spcAft>
              <a:buFont typeface="Wingdings" panose="05000000000000000000" pitchFamily="2" charset="2"/>
              <a:buChar char="q"/>
            </a:pPr>
            <a:r>
              <a:rPr lang="vi-VN" sz="1600" dirty="0">
                <a:latin typeface="+mn-lt"/>
                <a:ea typeface="Calibri" panose="020F0502020204030204" pitchFamily="34" charset="0"/>
                <a:cs typeface="Calibri" panose="020F0502020204030204" pitchFamily="34" charset="0"/>
              </a:rPr>
              <a:t>Người dùng có thể nhanh chóng tìm kiếm thông tin, đánh giá mà không cần truy cập nhiều nguồn khác nhau.</a:t>
            </a:r>
          </a:p>
          <a:p>
            <a:pPr marL="285750" indent="-285750">
              <a:spcBef>
                <a:spcPts val="600"/>
              </a:spcBef>
              <a:spcAft>
                <a:spcPts val="600"/>
              </a:spcAft>
              <a:buFont typeface="Wingdings" panose="05000000000000000000" pitchFamily="2" charset="2"/>
              <a:buChar char="q"/>
            </a:pPr>
            <a:r>
              <a:rPr lang="vi-VN" sz="1600" dirty="0">
                <a:latin typeface="+mn-lt"/>
                <a:ea typeface="Calibri" panose="020F0502020204030204" pitchFamily="34" charset="0"/>
                <a:cs typeface="Calibri" panose="020F0502020204030204" pitchFamily="34" charset="0"/>
              </a:rPr>
              <a:t>Là cơ hội để phát triển </a:t>
            </a:r>
            <a:r>
              <a:rPr lang="en-US" sz="1600" dirty="0" err="1">
                <a:latin typeface="+mn-lt"/>
                <a:ea typeface="Calibri" panose="020F0502020204030204" pitchFamily="34" charset="0"/>
                <a:cs typeface="Calibri" panose="020F0502020204030204" pitchFamily="34" charset="0"/>
              </a:rPr>
              <a:t>và</a:t>
            </a:r>
            <a:r>
              <a:rPr lang="en-US" sz="1600" dirty="0">
                <a:latin typeface="+mn-lt"/>
                <a:ea typeface="Calibri" panose="020F0502020204030204" pitchFamily="34" charset="0"/>
                <a:cs typeface="Calibri" panose="020F0502020204030204" pitchFamily="34" charset="0"/>
              </a:rPr>
              <a:t> </a:t>
            </a:r>
            <a:r>
              <a:rPr lang="vi-VN" sz="1600" dirty="0">
                <a:latin typeface="+mn-lt"/>
                <a:ea typeface="Calibri" panose="020F0502020204030204" pitchFamily="34" charset="0"/>
                <a:cs typeface="Calibri" panose="020F0502020204030204" pitchFamily="34" charset="0"/>
              </a:rPr>
              <a:t>nâng cao kỹ năng lập trình.</a:t>
            </a:r>
          </a:p>
        </p:txBody>
      </p:sp>
    </p:spTree>
    <p:extLst>
      <p:ext uri="{BB962C8B-B14F-4D97-AF65-F5344CB8AC3E}">
        <p14:creationId xmlns:p14="http://schemas.microsoft.com/office/powerpoint/2010/main" val="3845154940"/>
      </p:ext>
    </p:extLst>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8" name="Google Shape;568;p59"/>
          <p:cNvSpPr txBox="1">
            <a:spLocks noGrp="1"/>
          </p:cNvSpPr>
          <p:nvPr>
            <p:ph type="title"/>
          </p:nvPr>
        </p:nvSpPr>
        <p:spPr>
          <a:xfrm>
            <a:off x="732775" y="2726300"/>
            <a:ext cx="1836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solidFill>
                  <a:schemeClr val="tx1"/>
                </a:solidFill>
                <a:latin typeface="+mj-lt"/>
              </a:rPr>
              <a:t>Giới</a:t>
            </a:r>
            <a:r>
              <a:rPr lang="en-US" dirty="0">
                <a:solidFill>
                  <a:schemeClr val="tx1"/>
                </a:solidFill>
                <a:latin typeface="+mj-lt"/>
              </a:rPr>
              <a:t> </a:t>
            </a:r>
            <a:r>
              <a:rPr lang="en-US" dirty="0" err="1">
                <a:solidFill>
                  <a:schemeClr val="tx1"/>
                </a:solidFill>
                <a:latin typeface="+mj-lt"/>
              </a:rPr>
              <a:t>thiệu</a:t>
            </a:r>
            <a:r>
              <a:rPr lang="en-US" dirty="0">
                <a:solidFill>
                  <a:schemeClr val="tx1"/>
                </a:solidFill>
                <a:latin typeface="+mj-lt"/>
              </a:rPr>
              <a:t> </a:t>
            </a:r>
            <a:r>
              <a:rPr lang="en-US" dirty="0" err="1">
                <a:solidFill>
                  <a:schemeClr val="tx1"/>
                </a:solidFill>
                <a:latin typeface="+mj-lt"/>
              </a:rPr>
              <a:t>về</a:t>
            </a:r>
            <a:r>
              <a:rPr lang="en-US" dirty="0">
                <a:solidFill>
                  <a:schemeClr val="tx1"/>
                </a:solidFill>
                <a:latin typeface="+mj-lt"/>
              </a:rPr>
              <a:t> Bootstrap</a:t>
            </a:r>
          </a:p>
        </p:txBody>
      </p:sp>
      <p:sp>
        <p:nvSpPr>
          <p:cNvPr id="570" name="Google Shape;570;p59"/>
          <p:cNvSpPr txBox="1">
            <a:spLocks noGrp="1"/>
          </p:cNvSpPr>
          <p:nvPr>
            <p:ph type="title" idx="7"/>
          </p:nvPr>
        </p:nvSpPr>
        <p:spPr>
          <a:xfrm>
            <a:off x="6575192" y="2632300"/>
            <a:ext cx="1836000" cy="102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tx1"/>
                </a:solidFill>
                <a:latin typeface="+mj-lt"/>
              </a:rPr>
              <a:t>M</a:t>
            </a:r>
            <a:r>
              <a:rPr lang="en" dirty="0">
                <a:solidFill>
                  <a:schemeClr val="tx1"/>
                </a:solidFill>
                <a:latin typeface="+mj-lt"/>
              </a:rPr>
              <a:t>ột số </a:t>
            </a:r>
            <a:br>
              <a:rPr lang="en" dirty="0">
                <a:solidFill>
                  <a:schemeClr val="tx1"/>
                </a:solidFill>
                <a:latin typeface="+mj-lt"/>
              </a:rPr>
            </a:br>
            <a:r>
              <a:rPr lang="en" dirty="0">
                <a:solidFill>
                  <a:schemeClr val="tx1"/>
                </a:solidFill>
                <a:latin typeface="+mj-lt"/>
              </a:rPr>
              <a:t>thành phần của Laravel</a:t>
            </a:r>
            <a:endParaRPr dirty="0">
              <a:solidFill>
                <a:schemeClr val="tx1"/>
              </a:solidFill>
              <a:latin typeface="+mj-lt"/>
            </a:endParaRPr>
          </a:p>
        </p:txBody>
      </p:sp>
      <p:sp>
        <p:nvSpPr>
          <p:cNvPr id="573" name="Google Shape;573;p59"/>
          <p:cNvSpPr txBox="1">
            <a:spLocks noGrp="1"/>
          </p:cNvSpPr>
          <p:nvPr>
            <p:ph type="title" idx="3"/>
          </p:nvPr>
        </p:nvSpPr>
        <p:spPr>
          <a:xfrm>
            <a:off x="2680250" y="2632300"/>
            <a:ext cx="1836000" cy="102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solidFill>
                  <a:schemeClr val="tx1"/>
                </a:solidFill>
                <a:latin typeface="+mj-lt"/>
              </a:rPr>
              <a:t>Giới</a:t>
            </a:r>
            <a:r>
              <a:rPr lang="en-US" dirty="0">
                <a:solidFill>
                  <a:schemeClr val="tx1"/>
                </a:solidFill>
                <a:latin typeface="+mj-lt"/>
              </a:rPr>
              <a:t> </a:t>
            </a:r>
            <a:r>
              <a:rPr lang="en-US" dirty="0" err="1">
                <a:solidFill>
                  <a:schemeClr val="tx1"/>
                </a:solidFill>
                <a:latin typeface="+mj-lt"/>
              </a:rPr>
              <a:t>thiệu</a:t>
            </a:r>
            <a:r>
              <a:rPr lang="en-US" dirty="0">
                <a:solidFill>
                  <a:schemeClr val="tx1"/>
                </a:solidFill>
                <a:latin typeface="+mj-lt"/>
              </a:rPr>
              <a:t> </a:t>
            </a:r>
            <a:r>
              <a:rPr lang="en-US" dirty="0" err="1">
                <a:solidFill>
                  <a:schemeClr val="tx1"/>
                </a:solidFill>
                <a:latin typeface="+mj-lt"/>
              </a:rPr>
              <a:t>về</a:t>
            </a:r>
            <a:r>
              <a:rPr lang="en-US" dirty="0">
                <a:solidFill>
                  <a:schemeClr val="tx1"/>
                </a:solidFill>
                <a:latin typeface="+mj-lt"/>
              </a:rPr>
              <a:t> Laravel framework</a:t>
            </a:r>
          </a:p>
        </p:txBody>
      </p:sp>
      <p:sp>
        <p:nvSpPr>
          <p:cNvPr id="574" name="Google Shape;574;p59"/>
          <p:cNvSpPr txBox="1">
            <a:spLocks noGrp="1"/>
          </p:cNvSpPr>
          <p:nvPr>
            <p:ph type="title" idx="2"/>
          </p:nvPr>
        </p:nvSpPr>
        <p:spPr>
          <a:xfrm>
            <a:off x="732776" y="1811839"/>
            <a:ext cx="1836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75" name="Google Shape;575;p59"/>
          <p:cNvSpPr txBox="1">
            <a:spLocks noGrp="1"/>
          </p:cNvSpPr>
          <p:nvPr>
            <p:ph type="title" idx="14"/>
          </p:nvPr>
        </p:nvSpPr>
        <p:spPr>
          <a:xfrm>
            <a:off x="6575196" y="1811839"/>
            <a:ext cx="1836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76" name="Google Shape;576;p59"/>
          <p:cNvSpPr txBox="1">
            <a:spLocks noGrp="1"/>
          </p:cNvSpPr>
          <p:nvPr>
            <p:ph type="title" idx="5"/>
          </p:nvPr>
        </p:nvSpPr>
        <p:spPr>
          <a:xfrm>
            <a:off x="4627721" y="2921150"/>
            <a:ext cx="18360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latin typeface="+mj-lt"/>
              </a:rPr>
              <a:t>Mô hình MVC</a:t>
            </a:r>
            <a:endParaRPr dirty="0">
              <a:solidFill>
                <a:schemeClr val="tx1"/>
              </a:solidFill>
              <a:latin typeface="+mj-lt"/>
            </a:endParaRPr>
          </a:p>
        </p:txBody>
      </p:sp>
      <p:sp>
        <p:nvSpPr>
          <p:cNvPr id="578" name="Google Shape;578;p59"/>
          <p:cNvSpPr txBox="1">
            <a:spLocks noGrp="1"/>
          </p:cNvSpPr>
          <p:nvPr>
            <p:ph type="title" idx="9"/>
          </p:nvPr>
        </p:nvSpPr>
        <p:spPr>
          <a:xfrm>
            <a:off x="2680246" y="1811839"/>
            <a:ext cx="1836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79" name="Google Shape;579;p59"/>
          <p:cNvSpPr txBox="1">
            <a:spLocks noGrp="1"/>
          </p:cNvSpPr>
          <p:nvPr>
            <p:ph type="title" idx="13"/>
          </p:nvPr>
        </p:nvSpPr>
        <p:spPr>
          <a:xfrm>
            <a:off x="4627721" y="1811839"/>
            <a:ext cx="1836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1" name="TextBox 30">
            <a:extLst>
              <a:ext uri="{FF2B5EF4-FFF2-40B4-BE49-F238E27FC236}">
                <a16:creationId xmlns:a16="http://schemas.microsoft.com/office/drawing/2014/main" id="{1F20A8E1-3520-47EE-9EB7-BEF556DD875B}"/>
              </a:ext>
            </a:extLst>
          </p:cNvPr>
          <p:cNvSpPr txBox="1"/>
          <p:nvPr/>
        </p:nvSpPr>
        <p:spPr>
          <a:xfrm>
            <a:off x="664382" y="442288"/>
            <a:ext cx="4309400" cy="461665"/>
          </a:xfrm>
          <a:prstGeom prst="rect">
            <a:avLst/>
          </a:prstGeom>
          <a:noFill/>
        </p:spPr>
        <p:txBody>
          <a:bodyPr wrap="square" rtlCol="0" anchor="ctr">
            <a:spAutoFit/>
          </a:bodyPr>
          <a:lstStyle/>
          <a:p>
            <a:r>
              <a:rPr lang="en-US" sz="2400" b="1" dirty="0">
                <a:solidFill>
                  <a:schemeClr val="bg1"/>
                </a:solidFill>
                <a:latin typeface="+mj-lt"/>
              </a:rPr>
              <a:t>II. LÝ THUYẾT NGHIÊN CỨU</a:t>
            </a:r>
            <a:endParaRPr lang="vi-VN" sz="2400" b="1" dirty="0">
              <a:solidFill>
                <a:schemeClr val="bg1"/>
              </a:solidFill>
              <a:latin typeface="+mj-lt"/>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4"/>
                                        </p:tgtEl>
                                        <p:attrNameLst>
                                          <p:attrName>style.visibility</p:attrName>
                                        </p:attrNameLst>
                                      </p:cBhvr>
                                      <p:to>
                                        <p:strVal val="visible"/>
                                      </p:to>
                                    </p:set>
                                    <p:animEffect transition="in" filter="fade">
                                      <p:cBhvr>
                                        <p:cTn id="7" dur="1000"/>
                                        <p:tgtEl>
                                          <p:spTgt spid="574"/>
                                        </p:tgtEl>
                                      </p:cBhvr>
                                    </p:animEffect>
                                  </p:childTnLst>
                                </p:cTn>
                              </p:par>
                              <p:par>
                                <p:cTn id="8" presetID="10" presetClass="entr" presetSubtype="0" fill="hold" nodeType="withEffect">
                                  <p:stCondLst>
                                    <p:cond delay="0"/>
                                  </p:stCondLst>
                                  <p:childTnLst>
                                    <p:set>
                                      <p:cBhvr>
                                        <p:cTn id="9" dur="1" fill="hold">
                                          <p:stCondLst>
                                            <p:cond delay="0"/>
                                          </p:stCondLst>
                                        </p:cTn>
                                        <p:tgtEl>
                                          <p:spTgt spid="575"/>
                                        </p:tgtEl>
                                        <p:attrNameLst>
                                          <p:attrName>style.visibility</p:attrName>
                                        </p:attrNameLst>
                                      </p:cBhvr>
                                      <p:to>
                                        <p:strVal val="visible"/>
                                      </p:to>
                                    </p:set>
                                    <p:animEffect transition="in" filter="fade">
                                      <p:cBhvr>
                                        <p:cTn id="10" dur="1000"/>
                                        <p:tgtEl>
                                          <p:spTgt spid="575"/>
                                        </p:tgtEl>
                                      </p:cBhvr>
                                    </p:animEffect>
                                  </p:childTnLst>
                                </p:cTn>
                              </p:par>
                              <p:par>
                                <p:cTn id="11" presetID="10" presetClass="entr" presetSubtype="0" fill="hold" nodeType="withEffect">
                                  <p:stCondLst>
                                    <p:cond delay="0"/>
                                  </p:stCondLst>
                                  <p:childTnLst>
                                    <p:set>
                                      <p:cBhvr>
                                        <p:cTn id="12" dur="1" fill="hold">
                                          <p:stCondLst>
                                            <p:cond delay="0"/>
                                          </p:stCondLst>
                                        </p:cTn>
                                        <p:tgtEl>
                                          <p:spTgt spid="578"/>
                                        </p:tgtEl>
                                        <p:attrNameLst>
                                          <p:attrName>style.visibility</p:attrName>
                                        </p:attrNameLst>
                                      </p:cBhvr>
                                      <p:to>
                                        <p:strVal val="visible"/>
                                      </p:to>
                                    </p:set>
                                    <p:animEffect transition="in" filter="fade">
                                      <p:cBhvr>
                                        <p:cTn id="13" dur="1000"/>
                                        <p:tgtEl>
                                          <p:spTgt spid="578"/>
                                        </p:tgtEl>
                                      </p:cBhvr>
                                    </p:animEffect>
                                  </p:childTnLst>
                                </p:cTn>
                              </p:par>
                              <p:par>
                                <p:cTn id="14" presetID="10" presetClass="entr" presetSubtype="0" fill="hold" nodeType="withEffect">
                                  <p:stCondLst>
                                    <p:cond delay="0"/>
                                  </p:stCondLst>
                                  <p:childTnLst>
                                    <p:set>
                                      <p:cBhvr>
                                        <p:cTn id="15" dur="1" fill="hold">
                                          <p:stCondLst>
                                            <p:cond delay="0"/>
                                          </p:stCondLst>
                                        </p:cTn>
                                        <p:tgtEl>
                                          <p:spTgt spid="579"/>
                                        </p:tgtEl>
                                        <p:attrNameLst>
                                          <p:attrName>style.visibility</p:attrName>
                                        </p:attrNameLst>
                                      </p:cBhvr>
                                      <p:to>
                                        <p:strVal val="visible"/>
                                      </p:to>
                                    </p:set>
                                    <p:animEffect transition="in" filter="fade">
                                      <p:cBhvr>
                                        <p:cTn id="16" dur="10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47" name="TextBox 46">
            <a:extLst>
              <a:ext uri="{FF2B5EF4-FFF2-40B4-BE49-F238E27FC236}">
                <a16:creationId xmlns:a16="http://schemas.microsoft.com/office/drawing/2014/main" id="{57D01BBF-84E9-4355-89D5-A0D64731CBA4}"/>
              </a:ext>
            </a:extLst>
          </p:cNvPr>
          <p:cNvSpPr txBox="1"/>
          <p:nvPr/>
        </p:nvSpPr>
        <p:spPr>
          <a:xfrm>
            <a:off x="664382" y="473065"/>
            <a:ext cx="4309400" cy="400110"/>
          </a:xfrm>
          <a:prstGeom prst="rect">
            <a:avLst/>
          </a:prstGeom>
          <a:noFill/>
        </p:spPr>
        <p:txBody>
          <a:bodyPr wrap="square" rtlCol="0" anchor="ctr">
            <a:spAutoFit/>
          </a:bodyPr>
          <a:lstStyle/>
          <a:p>
            <a:r>
              <a:rPr lang="en-US" sz="2000" b="1" dirty="0">
                <a:solidFill>
                  <a:schemeClr val="bg1"/>
                </a:solidFill>
                <a:latin typeface="+mj-lt"/>
              </a:rPr>
              <a:t>2.1. </a:t>
            </a:r>
            <a:r>
              <a:rPr lang="en-US" sz="2000" b="1" dirty="0" err="1">
                <a:solidFill>
                  <a:schemeClr val="bg1"/>
                </a:solidFill>
                <a:latin typeface="+mj-lt"/>
              </a:rPr>
              <a:t>Giới</a:t>
            </a:r>
            <a:r>
              <a:rPr lang="en-US" sz="2000" b="1" dirty="0">
                <a:solidFill>
                  <a:schemeClr val="bg1"/>
                </a:solidFill>
                <a:latin typeface="+mj-lt"/>
              </a:rPr>
              <a:t> </a:t>
            </a:r>
            <a:r>
              <a:rPr lang="en-US" sz="2000" b="1" dirty="0" err="1">
                <a:solidFill>
                  <a:schemeClr val="bg1"/>
                </a:solidFill>
                <a:latin typeface="+mj-lt"/>
              </a:rPr>
              <a:t>thiệu</a:t>
            </a:r>
            <a:r>
              <a:rPr lang="en-US" sz="2000" b="1" dirty="0">
                <a:solidFill>
                  <a:schemeClr val="bg1"/>
                </a:solidFill>
                <a:latin typeface="+mj-lt"/>
              </a:rPr>
              <a:t> </a:t>
            </a:r>
            <a:r>
              <a:rPr lang="en-US" sz="2000" b="1" dirty="0" err="1">
                <a:solidFill>
                  <a:schemeClr val="bg1"/>
                </a:solidFill>
                <a:latin typeface="+mj-lt"/>
              </a:rPr>
              <a:t>về</a:t>
            </a:r>
            <a:r>
              <a:rPr lang="en-US" sz="2000" b="1" dirty="0">
                <a:solidFill>
                  <a:schemeClr val="bg1"/>
                </a:solidFill>
                <a:latin typeface="+mj-lt"/>
              </a:rPr>
              <a:t> Bootstrap</a:t>
            </a:r>
            <a:endParaRPr lang="vi-VN" sz="2000" b="1" dirty="0">
              <a:solidFill>
                <a:schemeClr val="bg1"/>
              </a:solidFill>
              <a:latin typeface="+mj-lt"/>
            </a:endParaRPr>
          </a:p>
        </p:txBody>
      </p:sp>
      <p:pic>
        <p:nvPicPr>
          <p:cNvPr id="35" name="Picture 34">
            <a:extLst>
              <a:ext uri="{FF2B5EF4-FFF2-40B4-BE49-F238E27FC236}">
                <a16:creationId xmlns:a16="http://schemas.microsoft.com/office/drawing/2014/main" id="{26D0651E-6480-4AA7-B199-C9365910D341}"/>
              </a:ext>
            </a:extLst>
          </p:cNvPr>
          <p:cNvPicPr>
            <a:picLocks noChangeAspect="1"/>
          </p:cNvPicPr>
          <p:nvPr/>
        </p:nvPicPr>
        <p:blipFill>
          <a:blip r:embed="rId3"/>
          <a:stretch>
            <a:fillRect/>
          </a:stretch>
        </p:blipFill>
        <p:spPr>
          <a:xfrm>
            <a:off x="4658609" y="2236327"/>
            <a:ext cx="3244391" cy="2737456"/>
          </a:xfrm>
          <a:prstGeom prst="rect">
            <a:avLst/>
          </a:prstGeom>
        </p:spPr>
      </p:pic>
      <p:grpSp>
        <p:nvGrpSpPr>
          <p:cNvPr id="61" name="Group 60">
            <a:extLst>
              <a:ext uri="{FF2B5EF4-FFF2-40B4-BE49-F238E27FC236}">
                <a16:creationId xmlns:a16="http://schemas.microsoft.com/office/drawing/2014/main" id="{11B90820-46B6-4117-B3ED-EDB1CD98E10D}"/>
              </a:ext>
            </a:extLst>
          </p:cNvPr>
          <p:cNvGrpSpPr/>
          <p:nvPr/>
        </p:nvGrpSpPr>
        <p:grpSpPr>
          <a:xfrm>
            <a:off x="1040369" y="1017357"/>
            <a:ext cx="7131433" cy="3785805"/>
            <a:chOff x="1054968" y="832691"/>
            <a:chExt cx="7131433" cy="3785805"/>
          </a:xfrm>
        </p:grpSpPr>
        <p:sp>
          <p:nvSpPr>
            <p:cNvPr id="62" name="Rectangle 61">
              <a:extLst>
                <a:ext uri="{FF2B5EF4-FFF2-40B4-BE49-F238E27FC236}">
                  <a16:creationId xmlns:a16="http://schemas.microsoft.com/office/drawing/2014/main" id="{D0FE5779-DF12-4D26-AF85-D0FCC7456960}"/>
                </a:ext>
              </a:extLst>
            </p:cNvPr>
            <p:cNvSpPr/>
            <p:nvPr/>
          </p:nvSpPr>
          <p:spPr>
            <a:xfrm>
              <a:off x="1403648" y="1203010"/>
              <a:ext cx="6782753" cy="954107"/>
            </a:xfrm>
            <a:prstGeom prst="rect">
              <a:avLst/>
            </a:prstGeom>
          </p:spPr>
          <p:txBody>
            <a:bodyPr wrap="square">
              <a:spAutoFit/>
            </a:bodyPr>
            <a:lstStyle/>
            <a:p>
              <a:pPr algn="just"/>
              <a:r>
                <a:rPr lang="en-US" dirty="0"/>
                <a:t>Bootstrap </a:t>
              </a:r>
              <a:r>
                <a:rPr lang="en-US" dirty="0" err="1"/>
                <a:t>là</a:t>
              </a:r>
              <a:r>
                <a:rPr lang="en-US" dirty="0"/>
                <a:t> </a:t>
              </a:r>
              <a:r>
                <a:rPr lang="en-US" dirty="0" err="1"/>
                <a:t>một</a:t>
              </a:r>
              <a:r>
                <a:rPr lang="en-US" dirty="0"/>
                <a:t> framework CSS </a:t>
              </a:r>
              <a:r>
                <a:rPr lang="en-US" dirty="0" err="1"/>
                <a:t>mã</a:t>
              </a:r>
              <a:r>
                <a:rPr lang="en-US" dirty="0"/>
                <a:t> </a:t>
              </a:r>
              <a:r>
                <a:rPr lang="en-US" dirty="0" err="1"/>
                <a:t>nguồn</a:t>
              </a:r>
              <a:r>
                <a:rPr lang="en-US" dirty="0"/>
                <a:t> </a:t>
              </a:r>
              <a:r>
                <a:rPr lang="en-US" dirty="0" err="1"/>
                <a:t>mở</a:t>
              </a:r>
              <a:r>
                <a:rPr lang="en-US" dirty="0"/>
                <a:t>, </a:t>
              </a:r>
              <a:r>
                <a:rPr lang="en-US" dirty="0" err="1"/>
                <a:t>phổ</a:t>
              </a:r>
              <a:r>
                <a:rPr lang="en-US" dirty="0"/>
                <a:t> </a:t>
              </a:r>
              <a:r>
                <a:rPr lang="en-US" dirty="0" err="1"/>
                <a:t>biến</a:t>
              </a:r>
              <a:r>
                <a:rPr lang="en-US" dirty="0"/>
                <a:t> </a:t>
              </a:r>
              <a:r>
                <a:rPr lang="en-US" dirty="0" err="1"/>
                <a:t>để</a:t>
              </a:r>
              <a:r>
                <a:rPr lang="en-US" dirty="0"/>
                <a:t> </a:t>
              </a:r>
              <a:r>
                <a:rPr lang="en-US" dirty="0" err="1"/>
                <a:t>phát</a:t>
              </a:r>
              <a:r>
                <a:rPr lang="en-US" dirty="0"/>
                <a:t> </a:t>
              </a:r>
              <a:r>
                <a:rPr lang="en-US" dirty="0" err="1"/>
                <a:t>triển</a:t>
              </a:r>
              <a:r>
                <a:rPr lang="en-US" dirty="0"/>
                <a:t> </a:t>
              </a:r>
              <a:r>
                <a:rPr lang="en-US" dirty="0" err="1"/>
                <a:t>giao</a:t>
              </a:r>
              <a:r>
                <a:rPr lang="en-US" dirty="0"/>
                <a:t> </a:t>
              </a:r>
              <a:r>
                <a:rPr lang="en-US" dirty="0" err="1"/>
                <a:t>diện</a:t>
              </a:r>
              <a:r>
                <a:rPr lang="en-US" dirty="0"/>
                <a:t> web </a:t>
              </a:r>
              <a:r>
                <a:rPr lang="en-US" dirty="0" err="1"/>
                <a:t>và</a:t>
              </a:r>
              <a:r>
                <a:rPr lang="en-US" dirty="0"/>
                <a:t> </a:t>
              </a:r>
              <a:r>
                <a:rPr lang="en-US" dirty="0" err="1"/>
                <a:t>ứng</a:t>
              </a:r>
              <a:r>
                <a:rPr lang="en-US" dirty="0"/>
                <a:t> </a:t>
              </a:r>
              <a:r>
                <a:rPr lang="en-US" dirty="0" err="1"/>
                <a:t>dụng</a:t>
              </a:r>
              <a:r>
                <a:rPr lang="en-US" dirty="0"/>
                <a:t>. </a:t>
              </a:r>
              <a:r>
                <a:rPr lang="en-US" dirty="0" err="1"/>
                <a:t>Nó</a:t>
              </a:r>
              <a:r>
                <a:rPr lang="en-US" dirty="0"/>
                <a:t> </a:t>
              </a:r>
              <a:r>
                <a:rPr lang="en-US" dirty="0" err="1"/>
                <a:t>cung</a:t>
              </a:r>
              <a:r>
                <a:rPr lang="en-US" dirty="0"/>
                <a:t> </a:t>
              </a:r>
              <a:r>
                <a:rPr lang="en-US" dirty="0" err="1"/>
                <a:t>cấp</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sẵn</a:t>
              </a:r>
              <a:r>
                <a:rPr lang="en-US" dirty="0"/>
                <a:t> </a:t>
              </a:r>
              <a:r>
                <a:rPr lang="en-US" dirty="0" err="1"/>
                <a:t>có</a:t>
              </a:r>
              <a:r>
                <a:rPr lang="en-US" dirty="0"/>
                <a:t> </a:t>
              </a:r>
              <a:r>
                <a:rPr lang="en-US" dirty="0" err="1"/>
                <a:t>như</a:t>
              </a:r>
              <a:r>
                <a:rPr lang="en-US" dirty="0"/>
                <a:t> </a:t>
              </a:r>
              <a:r>
                <a:rPr lang="en-US" dirty="0" err="1"/>
                <a:t>hệ</a:t>
              </a:r>
              <a:r>
                <a:rPr lang="en-US" dirty="0"/>
                <a:t> </a:t>
              </a:r>
              <a:r>
                <a:rPr lang="en-US" dirty="0" err="1"/>
                <a:t>thống</a:t>
              </a:r>
              <a:r>
                <a:rPr lang="en-US" dirty="0"/>
                <a:t> </a:t>
              </a:r>
              <a:r>
                <a:rPr lang="en-US" dirty="0" err="1"/>
                <a:t>lưới</a:t>
              </a:r>
              <a:r>
                <a:rPr lang="en-US" dirty="0"/>
                <a:t> (grid system), </a:t>
              </a:r>
              <a:r>
                <a:rPr lang="en-US" dirty="0" err="1"/>
                <a:t>bố</a:t>
              </a:r>
              <a:r>
                <a:rPr lang="en-US" dirty="0"/>
                <a:t> </a:t>
              </a:r>
              <a:r>
                <a:rPr lang="en-US" dirty="0" err="1"/>
                <a:t>cục</a:t>
              </a:r>
              <a:r>
                <a:rPr lang="en-US" dirty="0"/>
                <a:t> (layout), </a:t>
              </a:r>
              <a:r>
                <a:rPr lang="en-US" dirty="0" err="1"/>
                <a:t>bảng</a:t>
              </a:r>
              <a:r>
                <a:rPr lang="en-US" dirty="0"/>
                <a:t> (table) </a:t>
              </a:r>
              <a:r>
                <a:rPr lang="en-US" dirty="0" err="1"/>
                <a:t>và</a:t>
              </a:r>
              <a:r>
                <a:rPr lang="en-US" dirty="0"/>
                <a:t> </a:t>
              </a:r>
              <a:r>
                <a:rPr lang="en-US" dirty="0" err="1"/>
                <a:t>hỗ</a:t>
              </a:r>
              <a:r>
                <a:rPr lang="en-US" dirty="0"/>
                <a:t> </a:t>
              </a:r>
              <a:r>
                <a:rPr lang="en-US" dirty="0" err="1"/>
                <a:t>trợ</a:t>
              </a:r>
              <a:r>
                <a:rPr lang="en-US" dirty="0"/>
                <a:t> responsive (</a:t>
              </a:r>
              <a:r>
                <a:rPr lang="en-US" dirty="0" err="1"/>
                <a:t>tương</a:t>
              </a:r>
              <a:r>
                <a:rPr lang="en-US" dirty="0"/>
                <a:t> </a:t>
              </a:r>
              <a:r>
                <a:rPr lang="en-US" dirty="0" err="1"/>
                <a:t>thích</a:t>
              </a:r>
              <a:r>
                <a:rPr lang="en-US" dirty="0"/>
                <a:t> </a:t>
              </a:r>
              <a:r>
                <a:rPr lang="en-US" dirty="0" err="1"/>
                <a:t>trên</a:t>
              </a:r>
              <a:r>
                <a:rPr lang="en-US" dirty="0"/>
                <a:t> </a:t>
              </a:r>
              <a:r>
                <a:rPr lang="en-US" dirty="0" err="1"/>
                <a:t>nhiều</a:t>
              </a:r>
              <a:r>
                <a:rPr lang="en-US" dirty="0"/>
                <a:t> </a:t>
              </a:r>
              <a:r>
                <a:rPr lang="en-US" dirty="0" err="1"/>
                <a:t>kích</a:t>
              </a:r>
              <a:r>
                <a:rPr lang="en-US" dirty="0"/>
                <a:t> </a:t>
              </a:r>
              <a:r>
                <a:rPr lang="en-US" dirty="0" err="1"/>
                <a:t>thước</a:t>
              </a:r>
              <a:r>
                <a:rPr lang="en-US" dirty="0"/>
                <a:t> </a:t>
              </a:r>
              <a:r>
                <a:rPr lang="en-US" dirty="0" err="1"/>
                <a:t>màn</a:t>
              </a:r>
              <a:r>
                <a:rPr lang="en-US" dirty="0"/>
                <a:t> </a:t>
              </a:r>
              <a:r>
                <a:rPr lang="en-US" dirty="0" err="1"/>
                <a:t>hình</a:t>
              </a:r>
              <a:r>
                <a:rPr lang="en-US" dirty="0"/>
                <a:t>).</a:t>
              </a:r>
            </a:p>
          </p:txBody>
        </p:sp>
        <p:sp>
          <p:nvSpPr>
            <p:cNvPr id="63" name="TextBox 62">
              <a:extLst>
                <a:ext uri="{FF2B5EF4-FFF2-40B4-BE49-F238E27FC236}">
                  <a16:creationId xmlns:a16="http://schemas.microsoft.com/office/drawing/2014/main" id="{20C356EC-02C5-479F-880E-F66F35804054}"/>
                </a:ext>
              </a:extLst>
            </p:cNvPr>
            <p:cNvSpPr txBox="1"/>
            <p:nvPr/>
          </p:nvSpPr>
          <p:spPr>
            <a:xfrm>
              <a:off x="1054968" y="832691"/>
              <a:ext cx="3168352" cy="307777"/>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b="1" dirty="0" err="1">
                  <a:latin typeface="+mj-lt"/>
                </a:rPr>
                <a:t>Khái</a:t>
              </a:r>
              <a:r>
                <a:rPr lang="en-US" b="1" dirty="0">
                  <a:latin typeface="+mj-lt"/>
                </a:rPr>
                <a:t> </a:t>
              </a:r>
              <a:r>
                <a:rPr lang="en-US" b="1" dirty="0" err="1">
                  <a:latin typeface="+mj-lt"/>
                </a:rPr>
                <a:t>niệm</a:t>
              </a:r>
              <a:endParaRPr lang="vi-VN" b="1" dirty="0">
                <a:latin typeface="+mj-lt"/>
              </a:endParaRPr>
            </a:p>
          </p:txBody>
        </p:sp>
        <p:sp>
          <p:nvSpPr>
            <p:cNvPr id="64" name="TextBox 63">
              <a:extLst>
                <a:ext uri="{FF2B5EF4-FFF2-40B4-BE49-F238E27FC236}">
                  <a16:creationId xmlns:a16="http://schemas.microsoft.com/office/drawing/2014/main" id="{A40A9B3D-288F-48C4-9BB0-7755FD93B371}"/>
                </a:ext>
              </a:extLst>
            </p:cNvPr>
            <p:cNvSpPr txBox="1"/>
            <p:nvPr/>
          </p:nvSpPr>
          <p:spPr>
            <a:xfrm>
              <a:off x="1054968" y="2219659"/>
              <a:ext cx="3445024" cy="307777"/>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342900" indent="-342900">
                <a:buFont typeface="Wingdings" panose="05000000000000000000" pitchFamily="2" charset="2"/>
                <a:buChar char="q"/>
              </a:pPr>
              <a:r>
                <a:rPr lang="en-US" b="1" dirty="0" err="1">
                  <a:latin typeface="+mj-lt"/>
                </a:rPr>
                <a:t>Lợi</a:t>
              </a:r>
              <a:r>
                <a:rPr lang="en-US" b="1" dirty="0">
                  <a:latin typeface="+mj-lt"/>
                </a:rPr>
                <a:t> </a:t>
              </a:r>
              <a:r>
                <a:rPr lang="en-US" b="1" dirty="0" err="1">
                  <a:latin typeface="+mj-lt"/>
                </a:rPr>
                <a:t>ích</a:t>
              </a:r>
              <a:r>
                <a:rPr lang="en-US" b="1" dirty="0">
                  <a:latin typeface="+mj-lt"/>
                </a:rPr>
                <a:t> </a:t>
              </a:r>
              <a:r>
                <a:rPr lang="en-US" b="1" dirty="0" err="1">
                  <a:latin typeface="+mj-lt"/>
                </a:rPr>
                <a:t>khi</a:t>
              </a:r>
              <a:r>
                <a:rPr lang="en-US" b="1" dirty="0">
                  <a:latin typeface="+mj-lt"/>
                </a:rPr>
                <a:t> </a:t>
              </a:r>
              <a:r>
                <a:rPr lang="en-US" b="1" dirty="0" err="1">
                  <a:latin typeface="+mj-lt"/>
                </a:rPr>
                <a:t>sử</a:t>
              </a:r>
              <a:r>
                <a:rPr lang="en-US" b="1" dirty="0">
                  <a:latin typeface="+mj-lt"/>
                </a:rPr>
                <a:t> </a:t>
              </a:r>
              <a:r>
                <a:rPr lang="en-US" b="1" dirty="0" err="1">
                  <a:latin typeface="+mj-lt"/>
                </a:rPr>
                <a:t>dụng</a:t>
              </a:r>
              <a:r>
                <a:rPr lang="en-US" b="1" dirty="0">
                  <a:latin typeface="+mj-lt"/>
                </a:rPr>
                <a:t> Bootstrap</a:t>
              </a:r>
              <a:endParaRPr lang="vi-VN" b="1" dirty="0">
                <a:latin typeface="+mj-lt"/>
              </a:endParaRPr>
            </a:p>
          </p:txBody>
        </p:sp>
        <p:sp>
          <p:nvSpPr>
            <p:cNvPr id="65" name="TextBox 64">
              <a:extLst>
                <a:ext uri="{FF2B5EF4-FFF2-40B4-BE49-F238E27FC236}">
                  <a16:creationId xmlns:a16="http://schemas.microsoft.com/office/drawing/2014/main" id="{F0882B2B-0C69-49FE-ADA9-0DFD04B1ECE7}"/>
                </a:ext>
              </a:extLst>
            </p:cNvPr>
            <p:cNvSpPr txBox="1"/>
            <p:nvPr/>
          </p:nvSpPr>
          <p:spPr>
            <a:xfrm>
              <a:off x="1403648" y="2437578"/>
              <a:ext cx="2353529" cy="2180918"/>
            </a:xfrm>
            <a:prstGeom prst="rect">
              <a:avLst/>
            </a:prstGeom>
            <a:noFill/>
          </p:spPr>
          <p:txBody>
            <a:bodyPr wrap="none" rtlCol="0">
              <a:spAutoFit/>
            </a:bodyPr>
            <a:lstStyle/>
            <a:p>
              <a:pPr marL="285750" indent="-285750">
                <a:lnSpc>
                  <a:spcPct val="200000"/>
                </a:lnSpc>
                <a:buFont typeface="Wingdings" panose="05000000000000000000" pitchFamily="2" charset="2"/>
                <a:buChar char="ü"/>
              </a:pPr>
              <a:r>
                <a:rPr lang="en-US" dirty="0" err="1">
                  <a:latin typeface="+mj-lt"/>
                </a:rPr>
                <a:t>Miễn</a:t>
              </a:r>
              <a:r>
                <a:rPr lang="en-US" dirty="0">
                  <a:latin typeface="+mj-lt"/>
                </a:rPr>
                <a:t> </a:t>
              </a:r>
              <a:r>
                <a:rPr lang="en-US" dirty="0" err="1">
                  <a:latin typeface="+mj-lt"/>
                </a:rPr>
                <a:t>phí</a:t>
              </a:r>
              <a:r>
                <a:rPr lang="en-US" dirty="0">
                  <a:latin typeface="+mj-lt"/>
                </a:rPr>
                <a:t> </a:t>
              </a:r>
              <a:r>
                <a:rPr lang="en-US" dirty="0" err="1">
                  <a:latin typeface="+mj-lt"/>
                </a:rPr>
                <a:t>và</a:t>
              </a:r>
              <a:r>
                <a:rPr lang="en-US" dirty="0">
                  <a:latin typeface="+mj-lt"/>
                </a:rPr>
                <a:t> </a:t>
              </a:r>
              <a:r>
                <a:rPr lang="en-US" dirty="0" err="1">
                  <a:latin typeface="+mj-lt"/>
                </a:rPr>
                <a:t>dễ</a:t>
              </a:r>
              <a:r>
                <a:rPr lang="en-US" dirty="0">
                  <a:latin typeface="+mj-lt"/>
                </a:rPr>
                <a:t> </a:t>
              </a:r>
              <a:r>
                <a:rPr lang="en-US" dirty="0" err="1">
                  <a:latin typeface="+mj-lt"/>
                </a:rPr>
                <a:t>sử</a:t>
              </a:r>
              <a:r>
                <a:rPr lang="en-US" dirty="0">
                  <a:latin typeface="+mj-lt"/>
                </a:rPr>
                <a:t> </a:t>
              </a:r>
              <a:r>
                <a:rPr lang="en-US" dirty="0" err="1">
                  <a:latin typeface="+mj-lt"/>
                </a:rPr>
                <a:t>dụng</a:t>
              </a:r>
              <a:endParaRPr lang="en-US" dirty="0">
                <a:latin typeface="+mj-lt"/>
              </a:endParaRPr>
            </a:p>
            <a:p>
              <a:pPr marL="285750" indent="-285750">
                <a:lnSpc>
                  <a:spcPct val="200000"/>
                </a:lnSpc>
                <a:buFont typeface="Wingdings" panose="05000000000000000000" pitchFamily="2" charset="2"/>
                <a:buChar char="ü"/>
              </a:pPr>
              <a:r>
                <a:rPr lang="en-US" dirty="0" err="1">
                  <a:latin typeface="+mj-lt"/>
                </a:rPr>
                <a:t>Tùy</a:t>
              </a:r>
              <a:r>
                <a:rPr lang="en-US" dirty="0">
                  <a:latin typeface="+mj-lt"/>
                </a:rPr>
                <a:t> </a:t>
              </a:r>
              <a:r>
                <a:rPr lang="en-US" dirty="0" err="1">
                  <a:latin typeface="+mj-lt"/>
                </a:rPr>
                <a:t>chỉnh</a:t>
              </a:r>
              <a:r>
                <a:rPr lang="en-US" dirty="0">
                  <a:latin typeface="+mj-lt"/>
                </a:rPr>
                <a:t> </a:t>
              </a:r>
              <a:r>
                <a:rPr lang="en-US" dirty="0" err="1">
                  <a:latin typeface="+mj-lt"/>
                </a:rPr>
                <a:t>linh</a:t>
              </a:r>
              <a:r>
                <a:rPr lang="en-US" dirty="0">
                  <a:latin typeface="+mj-lt"/>
                </a:rPr>
                <a:t> </a:t>
              </a:r>
              <a:r>
                <a:rPr lang="en-US" dirty="0" err="1">
                  <a:latin typeface="+mj-lt"/>
                </a:rPr>
                <a:t>hoạt</a:t>
              </a:r>
              <a:endParaRPr lang="en-US" dirty="0">
                <a:latin typeface="+mj-lt"/>
              </a:endParaRPr>
            </a:p>
            <a:p>
              <a:pPr marL="285750" indent="-285750">
                <a:lnSpc>
                  <a:spcPct val="200000"/>
                </a:lnSpc>
                <a:buFont typeface="Wingdings" panose="05000000000000000000" pitchFamily="2" charset="2"/>
                <a:buChar char="ü"/>
              </a:pPr>
              <a:r>
                <a:rPr lang="en-US" dirty="0" err="1">
                  <a:latin typeface="+mj-lt"/>
                </a:rPr>
                <a:t>Hỗ</a:t>
              </a:r>
              <a:r>
                <a:rPr lang="en-US" dirty="0">
                  <a:latin typeface="+mj-lt"/>
                </a:rPr>
                <a:t> </a:t>
              </a:r>
              <a:r>
                <a:rPr lang="en-US" dirty="0" err="1">
                  <a:latin typeface="+mj-lt"/>
                </a:rPr>
                <a:t>trợ</a:t>
              </a:r>
              <a:r>
                <a:rPr lang="en-US" dirty="0">
                  <a:latin typeface="+mj-lt"/>
                </a:rPr>
                <a:t> responsive web</a:t>
              </a:r>
            </a:p>
            <a:p>
              <a:pPr marL="285750" indent="-285750">
                <a:lnSpc>
                  <a:spcPct val="200000"/>
                </a:lnSpc>
                <a:buFont typeface="Wingdings" panose="05000000000000000000" pitchFamily="2" charset="2"/>
                <a:buChar char="ü"/>
              </a:pPr>
              <a:r>
                <a:rPr lang="en-US" dirty="0" err="1">
                  <a:latin typeface="+mj-lt"/>
                </a:rPr>
                <a:t>Tiết</a:t>
              </a:r>
              <a:r>
                <a:rPr lang="en-US" dirty="0">
                  <a:latin typeface="+mj-lt"/>
                </a:rPr>
                <a:t> </a:t>
              </a:r>
              <a:r>
                <a:rPr lang="en-US" dirty="0" err="1">
                  <a:latin typeface="+mj-lt"/>
                </a:rPr>
                <a:t>kiệm</a:t>
              </a:r>
              <a:r>
                <a:rPr lang="en-US" dirty="0">
                  <a:latin typeface="+mj-lt"/>
                </a:rPr>
                <a:t> </a:t>
              </a:r>
              <a:r>
                <a:rPr lang="en-US" dirty="0" err="1">
                  <a:latin typeface="+mj-lt"/>
                </a:rPr>
                <a:t>thời</a:t>
              </a:r>
              <a:r>
                <a:rPr lang="en-US" dirty="0">
                  <a:latin typeface="+mj-lt"/>
                </a:rPr>
                <a:t> </a:t>
              </a:r>
              <a:r>
                <a:rPr lang="en-US" dirty="0" err="1">
                  <a:latin typeface="+mj-lt"/>
                </a:rPr>
                <a:t>gian</a:t>
              </a:r>
              <a:endParaRPr lang="en-US" dirty="0">
                <a:latin typeface="+mj-lt"/>
              </a:endParaRPr>
            </a:p>
            <a:p>
              <a:pPr marL="285750" indent="-285750">
                <a:lnSpc>
                  <a:spcPct val="200000"/>
                </a:lnSpc>
                <a:buFont typeface="Wingdings" panose="05000000000000000000" pitchFamily="2" charset="2"/>
                <a:buChar char="ü"/>
              </a:pPr>
              <a:r>
                <a:rPr lang="en-US" dirty="0" err="1">
                  <a:latin typeface="+mj-lt"/>
                </a:rPr>
                <a:t>Hỗ</a:t>
              </a:r>
              <a:r>
                <a:rPr lang="en-US" dirty="0">
                  <a:latin typeface="+mj-lt"/>
                </a:rPr>
                <a:t> </a:t>
              </a:r>
              <a:r>
                <a:rPr lang="en-US" dirty="0" err="1">
                  <a:latin typeface="+mj-lt"/>
                </a:rPr>
                <a:t>trợ</a:t>
              </a:r>
              <a:r>
                <a:rPr lang="en-US" dirty="0">
                  <a:latin typeface="+mj-lt"/>
                </a:rPr>
                <a:t> </a:t>
              </a:r>
              <a:r>
                <a:rPr lang="en-US" dirty="0" err="1">
                  <a:latin typeface="+mj-lt"/>
                </a:rPr>
                <a:t>đa</a:t>
              </a:r>
              <a:r>
                <a:rPr lang="en-US" dirty="0">
                  <a:latin typeface="+mj-lt"/>
                </a:rPr>
                <a:t> </a:t>
              </a:r>
              <a:r>
                <a:rPr lang="en-US" dirty="0" err="1">
                  <a:latin typeface="+mj-lt"/>
                </a:rPr>
                <a:t>trình</a:t>
              </a:r>
              <a:r>
                <a:rPr lang="en-US" dirty="0">
                  <a:latin typeface="+mj-lt"/>
                </a:rPr>
                <a:t> </a:t>
              </a:r>
              <a:r>
                <a:rPr lang="en-US" dirty="0" err="1">
                  <a:latin typeface="+mj-lt"/>
                </a:rPr>
                <a:t>duyệt</a:t>
              </a:r>
              <a:endParaRPr lang="vi-VN" dirty="0">
                <a:latin typeface="+mj-lt"/>
              </a:endParaRPr>
            </a:p>
          </p:txBody>
        </p:sp>
      </p:grpSp>
    </p:spTree>
  </p:cSld>
  <p:clrMapOvr>
    <a:masterClrMapping/>
  </p:clrMapOvr>
  <p:transition spd="slow">
    <p:comb/>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04"/>
        <p:cNvGrpSpPr/>
        <p:nvPr/>
      </p:nvGrpSpPr>
      <p:grpSpPr>
        <a:xfrm>
          <a:off x="0" y="0"/>
          <a:ext cx="0" cy="0"/>
          <a:chOff x="0" y="0"/>
          <a:chExt cx="0" cy="0"/>
        </a:xfrm>
      </p:grpSpPr>
      <p:sp>
        <p:nvSpPr>
          <p:cNvPr id="608" name="Google Shape;608;p61"/>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1"/>
          <p:cNvSpPr/>
          <p:nvPr/>
        </p:nvSpPr>
        <p:spPr>
          <a:xfrm rot="813319">
            <a:off x="-4129602" y="-17370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64F45072-79DD-4F65-9818-CC6110BB4F13}"/>
              </a:ext>
            </a:extLst>
          </p:cNvPr>
          <p:cNvSpPr txBox="1"/>
          <p:nvPr/>
        </p:nvSpPr>
        <p:spPr>
          <a:xfrm>
            <a:off x="664382" y="473065"/>
            <a:ext cx="4634982" cy="400110"/>
          </a:xfrm>
          <a:prstGeom prst="rect">
            <a:avLst/>
          </a:prstGeom>
          <a:noFill/>
        </p:spPr>
        <p:txBody>
          <a:bodyPr wrap="square" rtlCol="0" anchor="ctr">
            <a:spAutoFit/>
          </a:bodyPr>
          <a:lstStyle/>
          <a:p>
            <a:r>
              <a:rPr lang="en-US" sz="2000" b="1" dirty="0">
                <a:solidFill>
                  <a:schemeClr val="bg1"/>
                </a:solidFill>
                <a:latin typeface="+mj-lt"/>
              </a:rPr>
              <a:t>2.2. </a:t>
            </a:r>
            <a:r>
              <a:rPr lang="en-US" sz="2000" b="1" dirty="0" err="1">
                <a:solidFill>
                  <a:schemeClr val="bg1"/>
                </a:solidFill>
                <a:latin typeface="+mj-lt"/>
              </a:rPr>
              <a:t>Giới</a:t>
            </a:r>
            <a:r>
              <a:rPr lang="en-US" sz="2000" b="1" dirty="0">
                <a:solidFill>
                  <a:schemeClr val="bg1"/>
                </a:solidFill>
                <a:latin typeface="+mj-lt"/>
              </a:rPr>
              <a:t> </a:t>
            </a:r>
            <a:r>
              <a:rPr lang="en-US" sz="2000" b="1" dirty="0" err="1">
                <a:solidFill>
                  <a:schemeClr val="bg1"/>
                </a:solidFill>
                <a:latin typeface="+mj-lt"/>
              </a:rPr>
              <a:t>thiệu</a:t>
            </a:r>
            <a:r>
              <a:rPr lang="en-US" sz="2000" b="1" dirty="0">
                <a:solidFill>
                  <a:schemeClr val="bg1"/>
                </a:solidFill>
                <a:latin typeface="+mj-lt"/>
              </a:rPr>
              <a:t> </a:t>
            </a:r>
            <a:r>
              <a:rPr lang="en-US" sz="2000" b="1" dirty="0" err="1">
                <a:solidFill>
                  <a:schemeClr val="bg1"/>
                </a:solidFill>
                <a:latin typeface="+mj-lt"/>
              </a:rPr>
              <a:t>về</a:t>
            </a:r>
            <a:r>
              <a:rPr lang="en-US" sz="2000" b="1" dirty="0">
                <a:solidFill>
                  <a:schemeClr val="bg1"/>
                </a:solidFill>
                <a:latin typeface="+mj-lt"/>
              </a:rPr>
              <a:t> Laravel framework</a:t>
            </a:r>
            <a:endParaRPr lang="vi-VN" sz="2000" b="1" dirty="0">
              <a:solidFill>
                <a:schemeClr val="bg1"/>
              </a:solidFill>
              <a:latin typeface="+mj-lt"/>
            </a:endParaRPr>
          </a:p>
        </p:txBody>
      </p:sp>
      <p:grpSp>
        <p:nvGrpSpPr>
          <p:cNvPr id="13" name="Group 12">
            <a:extLst>
              <a:ext uri="{FF2B5EF4-FFF2-40B4-BE49-F238E27FC236}">
                <a16:creationId xmlns:a16="http://schemas.microsoft.com/office/drawing/2014/main" id="{055FA9FB-A2B7-4499-B9C0-2ABB573AE4E3}"/>
              </a:ext>
            </a:extLst>
          </p:cNvPr>
          <p:cNvGrpSpPr/>
          <p:nvPr/>
        </p:nvGrpSpPr>
        <p:grpSpPr>
          <a:xfrm>
            <a:off x="1040369" y="1017357"/>
            <a:ext cx="7131433" cy="3752265"/>
            <a:chOff x="1054968" y="832691"/>
            <a:chExt cx="7131433" cy="3752265"/>
          </a:xfrm>
        </p:grpSpPr>
        <p:sp>
          <p:nvSpPr>
            <p:cNvPr id="14" name="Rectangle 13">
              <a:extLst>
                <a:ext uri="{FF2B5EF4-FFF2-40B4-BE49-F238E27FC236}">
                  <a16:creationId xmlns:a16="http://schemas.microsoft.com/office/drawing/2014/main" id="{2B61D3D7-8EDC-44BD-A13E-B683C1ADC80A}"/>
                </a:ext>
              </a:extLst>
            </p:cNvPr>
            <p:cNvSpPr/>
            <p:nvPr/>
          </p:nvSpPr>
          <p:spPr>
            <a:xfrm>
              <a:off x="1403648" y="1203010"/>
              <a:ext cx="6782753" cy="954107"/>
            </a:xfrm>
            <a:prstGeom prst="rect">
              <a:avLst/>
            </a:prstGeom>
          </p:spPr>
          <p:txBody>
            <a:bodyPr wrap="square">
              <a:spAutoFit/>
            </a:bodyPr>
            <a:lstStyle/>
            <a:p>
              <a:pPr indent="457200" algn="just">
                <a:spcBef>
                  <a:spcPts val="600"/>
                </a:spcBef>
                <a:spcAft>
                  <a:spcPts val="600"/>
                </a:spcAft>
              </a:pPr>
              <a:r>
                <a:rPr lang="en-US" dirty="0"/>
                <a:t>Laravel </a:t>
              </a:r>
              <a:r>
                <a:rPr lang="en-US" dirty="0" err="1"/>
                <a:t>là</a:t>
              </a:r>
              <a:r>
                <a:rPr lang="en-US" dirty="0"/>
                <a:t> </a:t>
              </a:r>
              <a:r>
                <a:rPr lang="en-US" dirty="0" err="1"/>
                <a:t>một</a:t>
              </a:r>
              <a:r>
                <a:rPr lang="en-US" dirty="0"/>
                <a:t> framework PHP </a:t>
              </a:r>
              <a:r>
                <a:rPr lang="en-US" dirty="0" err="1"/>
                <a:t>mã</a:t>
              </a:r>
              <a:r>
                <a:rPr lang="en-US" dirty="0"/>
                <a:t> </a:t>
              </a:r>
              <a:r>
                <a:rPr lang="en-US" dirty="0" err="1"/>
                <a:t>nguồn</a:t>
              </a:r>
              <a:r>
                <a:rPr lang="en-US" dirty="0"/>
                <a:t> </a:t>
              </a:r>
              <a:r>
                <a:rPr lang="en-US" dirty="0" err="1"/>
                <a:t>mở</a:t>
              </a:r>
              <a:r>
                <a:rPr lang="en-US" dirty="0"/>
                <a:t> </a:t>
              </a:r>
              <a:r>
                <a:rPr lang="en-US" dirty="0" err="1"/>
                <a:t>phổ</a:t>
              </a:r>
              <a:r>
                <a:rPr lang="en-US" dirty="0"/>
                <a:t> </a:t>
              </a:r>
              <a:r>
                <a:rPr lang="en-US" dirty="0" err="1"/>
                <a:t>biến</a:t>
              </a:r>
              <a:r>
                <a:rPr lang="en-US" dirty="0"/>
                <a:t> </a:t>
              </a:r>
              <a:r>
                <a:rPr lang="en-US" dirty="0" err="1"/>
                <a:t>và</a:t>
              </a:r>
              <a:r>
                <a:rPr lang="en-US" dirty="0"/>
                <a:t> </a:t>
              </a:r>
              <a:r>
                <a:rPr lang="en-US" dirty="0" err="1"/>
                <a:t>miễn</a:t>
              </a:r>
              <a:r>
                <a:rPr lang="en-US" dirty="0"/>
                <a:t> </a:t>
              </a:r>
              <a:r>
                <a:rPr lang="en-US" dirty="0" err="1"/>
                <a:t>phí</a:t>
              </a:r>
              <a:r>
                <a:rPr lang="en-US" dirty="0"/>
                <a:t>. </a:t>
              </a:r>
              <a:r>
                <a:rPr lang="en-US" dirty="0" err="1"/>
                <a:t>Với</a:t>
              </a:r>
              <a:r>
                <a:rPr lang="en-US" dirty="0"/>
                <a:t> </a:t>
              </a:r>
              <a:r>
                <a:rPr lang="en-US" dirty="0" err="1"/>
                <a:t>mô</a:t>
              </a:r>
              <a:r>
                <a:rPr lang="en-US" dirty="0"/>
                <a:t> </a:t>
              </a:r>
              <a:r>
                <a:rPr lang="en-US" dirty="0" err="1"/>
                <a:t>hình</a:t>
              </a:r>
              <a:r>
                <a:rPr lang="en-US" dirty="0"/>
                <a:t> MVC, Laravel </a:t>
              </a:r>
              <a:r>
                <a:rPr lang="en-US" dirty="0" err="1"/>
                <a:t>cung</a:t>
              </a:r>
              <a:r>
                <a:rPr lang="en-US" dirty="0"/>
                <a:t> </a:t>
              </a:r>
              <a:r>
                <a:rPr lang="en-US" dirty="0" err="1"/>
                <a:t>cấp</a:t>
              </a:r>
              <a:r>
                <a:rPr lang="en-US" dirty="0"/>
                <a:t> </a:t>
              </a:r>
              <a:r>
                <a:rPr lang="en-US" dirty="0" err="1"/>
                <a:t>một</a:t>
              </a:r>
              <a:r>
                <a:rPr lang="en-US" dirty="0"/>
                <a:t> </a:t>
              </a:r>
              <a:r>
                <a:rPr lang="en-US" dirty="0" err="1"/>
                <a:t>nền</a:t>
              </a:r>
              <a:r>
                <a:rPr lang="en-US" dirty="0"/>
                <a:t> </a:t>
              </a:r>
              <a:r>
                <a:rPr lang="en-US" dirty="0" err="1"/>
                <a:t>tảng</a:t>
              </a:r>
              <a:r>
                <a:rPr lang="en-US" dirty="0"/>
                <a:t> </a:t>
              </a:r>
              <a:r>
                <a:rPr lang="en-US" dirty="0" err="1"/>
                <a:t>vững</a:t>
              </a:r>
              <a:r>
                <a:rPr lang="en-US" dirty="0"/>
                <a:t> </a:t>
              </a:r>
              <a:r>
                <a:rPr lang="en-US" dirty="0" err="1"/>
                <a:t>chắc</a:t>
              </a:r>
              <a:r>
                <a:rPr lang="en-US" dirty="0"/>
                <a:t> </a:t>
              </a:r>
              <a:r>
                <a:rPr lang="en-US" dirty="0" err="1"/>
                <a:t>để</a:t>
              </a:r>
              <a:r>
                <a:rPr lang="en-US" dirty="0"/>
                <a:t> </a:t>
              </a:r>
              <a:r>
                <a:rPr lang="en-US" dirty="0" err="1"/>
                <a:t>xây</a:t>
              </a:r>
              <a:r>
                <a:rPr lang="en-US" dirty="0"/>
                <a:t> </a:t>
              </a:r>
              <a:r>
                <a:rPr lang="en-US" dirty="0" err="1"/>
                <a:t>dựng</a:t>
              </a:r>
              <a:r>
                <a:rPr lang="en-US" dirty="0"/>
                <a:t> </a:t>
              </a:r>
              <a:r>
                <a:rPr lang="en-US" dirty="0" err="1"/>
                <a:t>các</a:t>
              </a:r>
              <a:r>
                <a:rPr lang="en-US" dirty="0"/>
                <a:t> </a:t>
              </a:r>
              <a:r>
                <a:rPr lang="en-US" dirty="0" err="1"/>
                <a:t>ứng</a:t>
              </a:r>
              <a:r>
                <a:rPr lang="en-US" dirty="0"/>
                <a:t> </a:t>
              </a:r>
              <a:r>
                <a:rPr lang="en-US" dirty="0" err="1"/>
                <a:t>dụng</a:t>
              </a:r>
              <a:r>
                <a:rPr lang="en-US" dirty="0"/>
                <a:t> web. Laravel </a:t>
              </a:r>
              <a:r>
                <a:rPr lang="en-US" dirty="0" err="1"/>
                <a:t>cũng</a:t>
              </a:r>
              <a:r>
                <a:rPr lang="en-US" dirty="0"/>
                <a:t> </a:t>
              </a:r>
              <a:r>
                <a:rPr lang="en-US" dirty="0" err="1"/>
                <a:t>cung</a:t>
              </a:r>
              <a:r>
                <a:rPr lang="en-US" dirty="0"/>
                <a:t> </a:t>
              </a:r>
              <a:r>
                <a:rPr lang="en-US" dirty="0" err="1"/>
                <a:t>cấp</a:t>
              </a:r>
              <a:r>
                <a:rPr lang="en-US" dirty="0"/>
                <a:t> </a:t>
              </a:r>
              <a:r>
                <a:rPr lang="en-US" dirty="0" err="1"/>
                <a:t>nhiều</a:t>
              </a:r>
              <a:r>
                <a:rPr lang="en-US" dirty="0"/>
                <a:t> </a:t>
              </a:r>
              <a:r>
                <a:rPr lang="en-US" dirty="0" err="1"/>
                <a:t>tính</a:t>
              </a:r>
              <a:r>
                <a:rPr lang="en-US" dirty="0"/>
                <a:t> </a:t>
              </a:r>
              <a:r>
                <a:rPr lang="en-US" dirty="0" err="1"/>
                <a:t>năng</a:t>
              </a:r>
              <a:r>
                <a:rPr lang="en-US" dirty="0"/>
                <a:t> </a:t>
              </a:r>
              <a:r>
                <a:rPr lang="en-US" dirty="0" err="1"/>
                <a:t>mạnh</a:t>
              </a:r>
              <a:r>
                <a:rPr lang="en-US" dirty="0"/>
                <a:t> </a:t>
              </a:r>
              <a:r>
                <a:rPr lang="en-US" dirty="0" err="1"/>
                <a:t>mẽ</a:t>
              </a:r>
              <a:r>
                <a:rPr lang="en-US" dirty="0"/>
                <a:t>, bao </a:t>
              </a:r>
              <a:r>
                <a:rPr lang="en-US" dirty="0" err="1"/>
                <a:t>gồm</a:t>
              </a:r>
              <a:r>
                <a:rPr lang="en-US" dirty="0"/>
                <a:t> </a:t>
              </a:r>
              <a:r>
                <a:rPr lang="en-US" dirty="0" err="1"/>
                <a:t>hệ</a:t>
              </a:r>
              <a:r>
                <a:rPr lang="en-US" dirty="0"/>
                <a:t> </a:t>
              </a:r>
              <a:r>
                <a:rPr lang="en-US" dirty="0" err="1"/>
                <a:t>thống</a:t>
              </a:r>
              <a:r>
                <a:rPr lang="en-US" dirty="0"/>
                <a:t> </a:t>
              </a:r>
              <a:r>
                <a:rPr lang="en-US" dirty="0" err="1"/>
                <a:t>định</a:t>
              </a:r>
              <a:r>
                <a:rPr lang="en-US" dirty="0"/>
                <a:t> </a:t>
              </a:r>
              <a:r>
                <a:rPr lang="en-US" dirty="0" err="1"/>
                <a:t>tuyến</a:t>
              </a:r>
              <a:r>
                <a:rPr lang="en-US" dirty="0"/>
                <a:t> </a:t>
              </a:r>
              <a:r>
                <a:rPr lang="en-US" dirty="0" err="1"/>
                <a:t>tạo</a:t>
              </a:r>
              <a:r>
                <a:rPr lang="en-US" dirty="0"/>
                <a:t> </a:t>
              </a:r>
              <a:r>
                <a:rPr lang="en-US" dirty="0" err="1"/>
                <a:t>truy</a:t>
              </a:r>
              <a:r>
                <a:rPr lang="en-US" dirty="0"/>
                <a:t> </a:t>
              </a:r>
              <a:r>
                <a:rPr lang="en-US" dirty="0" err="1"/>
                <a:t>vấn</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hỗ</a:t>
              </a:r>
              <a:r>
                <a:rPr lang="en-US" dirty="0"/>
                <a:t> </a:t>
              </a:r>
              <a:r>
                <a:rPr lang="en-US" dirty="0" err="1"/>
                <a:t>trợ</a:t>
              </a:r>
              <a:r>
                <a:rPr lang="en-US" dirty="0"/>
                <a:t> </a:t>
              </a:r>
              <a:r>
                <a:rPr lang="en-US" dirty="0" err="1"/>
                <a:t>giao</a:t>
              </a:r>
              <a:r>
                <a:rPr lang="en-US" dirty="0"/>
                <a:t> </a:t>
              </a:r>
              <a:r>
                <a:rPr lang="en-US" dirty="0" err="1"/>
                <a:t>diện</a:t>
              </a:r>
              <a:r>
                <a:rPr lang="en-US" dirty="0"/>
                <a:t> </a:t>
              </a:r>
              <a:r>
                <a:rPr lang="en-US" dirty="0" err="1"/>
                <a:t>dòng</a:t>
              </a:r>
              <a:r>
                <a:rPr lang="en-US" dirty="0"/>
                <a:t> </a:t>
              </a:r>
              <a:r>
                <a:rPr lang="en-US" dirty="0" err="1"/>
                <a:t>lệnh</a:t>
              </a:r>
              <a:r>
                <a:rPr lang="en-US" dirty="0"/>
                <a:t>. </a:t>
              </a:r>
            </a:p>
          </p:txBody>
        </p:sp>
        <p:sp>
          <p:nvSpPr>
            <p:cNvPr id="15" name="TextBox 14">
              <a:extLst>
                <a:ext uri="{FF2B5EF4-FFF2-40B4-BE49-F238E27FC236}">
                  <a16:creationId xmlns:a16="http://schemas.microsoft.com/office/drawing/2014/main" id="{F1D521E2-17BF-47EC-85DF-ED37F31A2DF2}"/>
                </a:ext>
              </a:extLst>
            </p:cNvPr>
            <p:cNvSpPr txBox="1"/>
            <p:nvPr/>
          </p:nvSpPr>
          <p:spPr>
            <a:xfrm>
              <a:off x="1054968" y="832691"/>
              <a:ext cx="3168352" cy="307777"/>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b="1" dirty="0" err="1">
                  <a:latin typeface="iCiel Cadena" panose="02000503000000020004" pitchFamily="2" charset="0"/>
                </a:rPr>
                <a:t>Khái</a:t>
              </a:r>
              <a:r>
                <a:rPr lang="en-US" b="1" dirty="0">
                  <a:latin typeface="iCiel Cadena" panose="02000503000000020004" pitchFamily="2" charset="0"/>
                </a:rPr>
                <a:t> </a:t>
              </a:r>
              <a:r>
                <a:rPr lang="en-US" b="1" dirty="0" err="1">
                  <a:latin typeface="iCiel Cadena" panose="02000503000000020004" pitchFamily="2" charset="0"/>
                </a:rPr>
                <a:t>niệm</a:t>
              </a:r>
              <a:endParaRPr lang="vi-VN" b="1" dirty="0">
                <a:latin typeface="iCiel Cadena" panose="02000503000000020004" pitchFamily="2" charset="0"/>
              </a:endParaRPr>
            </a:p>
          </p:txBody>
        </p:sp>
        <p:sp>
          <p:nvSpPr>
            <p:cNvPr id="16" name="TextBox 15">
              <a:extLst>
                <a:ext uri="{FF2B5EF4-FFF2-40B4-BE49-F238E27FC236}">
                  <a16:creationId xmlns:a16="http://schemas.microsoft.com/office/drawing/2014/main" id="{6E2600B2-88A3-4561-ACAE-935215A18FC3}"/>
                </a:ext>
              </a:extLst>
            </p:cNvPr>
            <p:cNvSpPr txBox="1"/>
            <p:nvPr/>
          </p:nvSpPr>
          <p:spPr>
            <a:xfrm>
              <a:off x="1054968" y="2219659"/>
              <a:ext cx="3445024" cy="307777"/>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342900" indent="-342900">
                <a:buFont typeface="Wingdings" panose="05000000000000000000" pitchFamily="2" charset="2"/>
                <a:buChar char="q"/>
              </a:pPr>
              <a:r>
                <a:rPr lang="en-US" b="1" dirty="0" err="1">
                  <a:latin typeface="iCiel Cadena" panose="02000503000000020004" pitchFamily="2" charset="0"/>
                </a:rPr>
                <a:t>Lợi</a:t>
              </a:r>
              <a:r>
                <a:rPr lang="en-US" b="1" dirty="0">
                  <a:latin typeface="iCiel Cadena" panose="02000503000000020004" pitchFamily="2" charset="0"/>
                </a:rPr>
                <a:t> </a:t>
              </a:r>
              <a:r>
                <a:rPr lang="en-US" b="1" dirty="0" err="1">
                  <a:latin typeface="iCiel Cadena" panose="02000503000000020004" pitchFamily="2" charset="0"/>
                </a:rPr>
                <a:t>ích</a:t>
              </a:r>
              <a:r>
                <a:rPr lang="en-US" b="1" dirty="0">
                  <a:latin typeface="iCiel Cadena" panose="02000503000000020004" pitchFamily="2" charset="0"/>
                </a:rPr>
                <a:t> </a:t>
              </a:r>
              <a:r>
                <a:rPr lang="en-US" b="1" dirty="0" err="1">
                  <a:latin typeface="iCiel Cadena" panose="02000503000000020004" pitchFamily="2" charset="0"/>
                </a:rPr>
                <a:t>khi</a:t>
              </a:r>
              <a:r>
                <a:rPr lang="en-US" b="1" dirty="0">
                  <a:latin typeface="iCiel Cadena" panose="02000503000000020004" pitchFamily="2" charset="0"/>
                </a:rPr>
                <a:t> </a:t>
              </a:r>
              <a:r>
                <a:rPr lang="en-US" b="1" dirty="0" err="1">
                  <a:latin typeface="iCiel Cadena" panose="02000503000000020004" pitchFamily="2" charset="0"/>
                </a:rPr>
                <a:t>sử</a:t>
              </a:r>
              <a:r>
                <a:rPr lang="en-US" b="1" dirty="0">
                  <a:latin typeface="iCiel Cadena" panose="02000503000000020004" pitchFamily="2" charset="0"/>
                </a:rPr>
                <a:t> </a:t>
              </a:r>
              <a:r>
                <a:rPr lang="en-US" b="1" dirty="0" err="1">
                  <a:latin typeface="iCiel Cadena" panose="02000503000000020004" pitchFamily="2" charset="0"/>
                </a:rPr>
                <a:t>dụng</a:t>
              </a:r>
              <a:r>
                <a:rPr lang="en-US" b="1" dirty="0">
                  <a:latin typeface="iCiel Cadena" panose="02000503000000020004" pitchFamily="2" charset="0"/>
                </a:rPr>
                <a:t> Laravel</a:t>
              </a:r>
              <a:endParaRPr lang="vi-VN" b="1" dirty="0">
                <a:latin typeface="iCiel Cadena" panose="02000503000000020004" pitchFamily="2" charset="0"/>
              </a:endParaRPr>
            </a:p>
          </p:txBody>
        </p:sp>
        <p:sp>
          <p:nvSpPr>
            <p:cNvPr id="17" name="TextBox 16">
              <a:extLst>
                <a:ext uri="{FF2B5EF4-FFF2-40B4-BE49-F238E27FC236}">
                  <a16:creationId xmlns:a16="http://schemas.microsoft.com/office/drawing/2014/main" id="{4D9DF8D8-8738-4BA1-BE77-FFCF042AC9D0}"/>
                </a:ext>
              </a:extLst>
            </p:cNvPr>
            <p:cNvSpPr txBox="1"/>
            <p:nvPr/>
          </p:nvSpPr>
          <p:spPr>
            <a:xfrm>
              <a:off x="1403648" y="2404038"/>
              <a:ext cx="3472425" cy="2180918"/>
            </a:xfrm>
            <a:prstGeom prst="rect">
              <a:avLst/>
            </a:prstGeom>
            <a:noFill/>
          </p:spPr>
          <p:txBody>
            <a:bodyPr wrap="none" rtlCol="0">
              <a:spAutoFit/>
            </a:bodyPr>
            <a:lstStyle/>
            <a:p>
              <a:pPr marL="285750" indent="-285750">
                <a:lnSpc>
                  <a:spcPct val="200000"/>
                </a:lnSpc>
                <a:buFont typeface="Wingdings" panose="05000000000000000000" pitchFamily="2" charset="2"/>
                <a:buChar char="ü"/>
              </a:pPr>
              <a:r>
                <a:rPr lang="en-US" dirty="0" err="1">
                  <a:effectLst/>
                  <a:latin typeface="+mj-lt"/>
                  <a:ea typeface="SimSun" panose="02010600030101010101" pitchFamily="2" charset="-122"/>
                  <a:cs typeface="Times New Roman" panose="02020603050405020304" pitchFamily="18" charset="0"/>
                </a:rPr>
                <a:t>Cú</a:t>
              </a:r>
              <a:r>
                <a:rPr lang="en-US" dirty="0">
                  <a:effectLst/>
                  <a:latin typeface="+mj-lt"/>
                  <a:ea typeface="SimSun" panose="02010600030101010101" pitchFamily="2" charset="-122"/>
                  <a:cs typeface="Times New Roman" panose="02020603050405020304" pitchFamily="18" charset="0"/>
                </a:rPr>
                <a:t> </a:t>
              </a:r>
              <a:r>
                <a:rPr lang="en-US" dirty="0" err="1">
                  <a:effectLst/>
                  <a:latin typeface="+mj-lt"/>
                  <a:ea typeface="SimSun" panose="02010600030101010101" pitchFamily="2" charset="-122"/>
                  <a:cs typeface="Times New Roman" panose="02020603050405020304" pitchFamily="18" charset="0"/>
                </a:rPr>
                <a:t>pháp</a:t>
              </a:r>
              <a:r>
                <a:rPr lang="en-US" dirty="0">
                  <a:effectLst/>
                  <a:latin typeface="+mj-lt"/>
                  <a:ea typeface="SimSun" panose="02010600030101010101" pitchFamily="2" charset="-122"/>
                  <a:cs typeface="Times New Roman" panose="02020603050405020304" pitchFamily="18" charset="0"/>
                </a:rPr>
                <a:t> </a:t>
              </a:r>
              <a:r>
                <a:rPr lang="en-US" dirty="0" err="1">
                  <a:effectLst/>
                  <a:latin typeface="+mj-lt"/>
                  <a:ea typeface="SimSun" panose="02010600030101010101" pitchFamily="2" charset="-122"/>
                  <a:cs typeface="Times New Roman" panose="02020603050405020304" pitchFamily="18" charset="0"/>
                </a:rPr>
                <a:t>rõ</a:t>
              </a:r>
              <a:r>
                <a:rPr lang="en-US" dirty="0">
                  <a:effectLst/>
                  <a:latin typeface="+mj-lt"/>
                  <a:ea typeface="SimSun" panose="02010600030101010101" pitchFamily="2" charset="-122"/>
                  <a:cs typeface="Times New Roman" panose="02020603050405020304" pitchFamily="18" charset="0"/>
                </a:rPr>
                <a:t> </a:t>
              </a:r>
              <a:r>
                <a:rPr lang="en-US" dirty="0" err="1">
                  <a:effectLst/>
                  <a:latin typeface="+mj-lt"/>
                  <a:ea typeface="SimSun" panose="02010600030101010101" pitchFamily="2" charset="-122"/>
                  <a:cs typeface="Times New Roman" panose="02020603050405020304" pitchFamily="18" charset="0"/>
                </a:rPr>
                <a:t>ràng</a:t>
              </a:r>
              <a:r>
                <a:rPr lang="en-US" dirty="0">
                  <a:effectLst/>
                  <a:latin typeface="+mj-lt"/>
                  <a:ea typeface="SimSun" panose="02010600030101010101" pitchFamily="2" charset="-122"/>
                  <a:cs typeface="Times New Roman" panose="02020603050405020304" pitchFamily="18" charset="0"/>
                </a:rPr>
                <a:t> </a:t>
              </a:r>
              <a:r>
                <a:rPr lang="en-US" dirty="0" err="1">
                  <a:effectLst/>
                  <a:latin typeface="+mj-lt"/>
                  <a:ea typeface="SimSun" panose="02010600030101010101" pitchFamily="2" charset="-122"/>
                  <a:cs typeface="Times New Roman" panose="02020603050405020304" pitchFamily="18" charset="0"/>
                </a:rPr>
                <a:t>và</a:t>
              </a:r>
              <a:r>
                <a:rPr lang="en-US" dirty="0">
                  <a:effectLst/>
                  <a:latin typeface="+mj-lt"/>
                  <a:ea typeface="SimSun" panose="02010600030101010101" pitchFamily="2" charset="-122"/>
                  <a:cs typeface="Times New Roman" panose="02020603050405020304" pitchFamily="18" charset="0"/>
                </a:rPr>
                <a:t> </a:t>
              </a:r>
              <a:r>
                <a:rPr lang="en-US" dirty="0" err="1">
                  <a:effectLst/>
                  <a:latin typeface="+mj-lt"/>
                  <a:ea typeface="SimSun" panose="02010600030101010101" pitchFamily="2" charset="-122"/>
                  <a:cs typeface="Times New Roman" panose="02020603050405020304" pitchFamily="18" charset="0"/>
                </a:rPr>
                <a:t>dễ</a:t>
              </a:r>
              <a:r>
                <a:rPr lang="en-US" dirty="0">
                  <a:effectLst/>
                  <a:latin typeface="+mj-lt"/>
                  <a:ea typeface="SimSun" panose="02010600030101010101" pitchFamily="2" charset="-122"/>
                  <a:cs typeface="Times New Roman" panose="02020603050405020304" pitchFamily="18" charset="0"/>
                </a:rPr>
                <a:t> </a:t>
              </a:r>
              <a:r>
                <a:rPr lang="en-US" dirty="0" err="1">
                  <a:effectLst/>
                  <a:latin typeface="+mj-lt"/>
                  <a:ea typeface="SimSun" panose="02010600030101010101" pitchFamily="2" charset="-122"/>
                  <a:cs typeface="Times New Roman" panose="02020603050405020304" pitchFamily="18" charset="0"/>
                </a:rPr>
                <a:t>đọc</a:t>
              </a:r>
              <a:r>
                <a:rPr lang="en-US" dirty="0">
                  <a:effectLst/>
                  <a:latin typeface="+mj-lt"/>
                  <a:ea typeface="SimSun" panose="02010600030101010101" pitchFamily="2" charset="-122"/>
                  <a:cs typeface="Times New Roman" panose="02020603050405020304" pitchFamily="18" charset="0"/>
                </a:rPr>
                <a:t> </a:t>
              </a:r>
            </a:p>
            <a:p>
              <a:pPr marL="285750" indent="-285750">
                <a:lnSpc>
                  <a:spcPct val="200000"/>
                </a:lnSpc>
                <a:buFont typeface="Wingdings" panose="05000000000000000000" pitchFamily="2" charset="2"/>
                <a:buChar char="ü"/>
              </a:pPr>
              <a:r>
                <a:rPr lang="en-US" dirty="0" err="1">
                  <a:solidFill>
                    <a:srgbClr val="000000"/>
                  </a:solidFill>
                  <a:latin typeface="+mj-lt"/>
                  <a:ea typeface="Open Sans"/>
                  <a:cs typeface="Open Sans"/>
                  <a:sym typeface="Open Sans"/>
                </a:rPr>
                <a:t>Cộng</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đồng</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lớn</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và</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nhiều</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tài</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liệu</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hỗ</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trợ</a:t>
              </a:r>
              <a:endParaRPr lang="en-US" dirty="0">
                <a:latin typeface="+mj-lt"/>
              </a:endParaRPr>
            </a:p>
            <a:p>
              <a:pPr marL="285750" indent="-285750">
                <a:lnSpc>
                  <a:spcPct val="200000"/>
                </a:lnSpc>
                <a:buFont typeface="Wingdings" panose="05000000000000000000" pitchFamily="2" charset="2"/>
                <a:buChar char="ü"/>
              </a:pPr>
              <a:r>
                <a:rPr lang="en-US" dirty="0" err="1">
                  <a:latin typeface="+mj-lt"/>
                </a:rPr>
                <a:t>Bảo</a:t>
              </a:r>
              <a:r>
                <a:rPr lang="en-US" dirty="0">
                  <a:latin typeface="+mj-lt"/>
                </a:rPr>
                <a:t> </a:t>
              </a:r>
              <a:r>
                <a:rPr lang="en-US" dirty="0" err="1">
                  <a:latin typeface="+mj-lt"/>
                </a:rPr>
                <a:t>mật</a:t>
              </a:r>
              <a:r>
                <a:rPr lang="en-US" dirty="0">
                  <a:latin typeface="+mj-lt"/>
                </a:rPr>
                <a:t> </a:t>
              </a:r>
              <a:r>
                <a:rPr lang="en-US" dirty="0" err="1">
                  <a:latin typeface="+mj-lt"/>
                </a:rPr>
                <a:t>cao</a:t>
              </a:r>
              <a:endParaRPr lang="en-US" dirty="0">
                <a:latin typeface="+mj-lt"/>
              </a:endParaRPr>
            </a:p>
            <a:p>
              <a:pPr marL="285750" indent="-285750">
                <a:lnSpc>
                  <a:spcPct val="200000"/>
                </a:lnSpc>
                <a:buFont typeface="Wingdings" panose="05000000000000000000" pitchFamily="2" charset="2"/>
                <a:buChar char="ü"/>
              </a:pPr>
              <a:r>
                <a:rPr lang="en-US" dirty="0" err="1">
                  <a:solidFill>
                    <a:srgbClr val="000000"/>
                  </a:solidFill>
                  <a:latin typeface="+mj-lt"/>
                  <a:ea typeface="Open Sans"/>
                  <a:cs typeface="Open Sans"/>
                  <a:sym typeface="Open Sans"/>
                </a:rPr>
                <a:t>Dễ</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bảo</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trì</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và</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mở</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rộng</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ứng</a:t>
              </a:r>
              <a:r>
                <a:rPr lang="en-US" dirty="0">
                  <a:solidFill>
                    <a:srgbClr val="000000"/>
                  </a:solidFill>
                  <a:latin typeface="+mj-lt"/>
                  <a:ea typeface="Open Sans"/>
                  <a:cs typeface="Open Sans"/>
                  <a:sym typeface="Open Sans"/>
                </a:rPr>
                <a:t> </a:t>
              </a:r>
              <a:r>
                <a:rPr lang="en-US" dirty="0" err="1">
                  <a:solidFill>
                    <a:srgbClr val="000000"/>
                  </a:solidFill>
                  <a:latin typeface="+mj-lt"/>
                  <a:ea typeface="Open Sans"/>
                  <a:cs typeface="Open Sans"/>
                  <a:sym typeface="Open Sans"/>
                </a:rPr>
                <a:t>dụng</a:t>
              </a:r>
              <a:endParaRPr lang="en-US" dirty="0">
                <a:solidFill>
                  <a:srgbClr val="000000"/>
                </a:solidFill>
                <a:latin typeface="+mj-lt"/>
                <a:ea typeface="Open Sans"/>
                <a:cs typeface="Open Sans"/>
                <a:sym typeface="Open Sans"/>
              </a:endParaRPr>
            </a:p>
            <a:p>
              <a:pPr marL="285750" indent="-285750">
                <a:lnSpc>
                  <a:spcPct val="200000"/>
                </a:lnSpc>
                <a:buFont typeface="Wingdings" panose="05000000000000000000" pitchFamily="2" charset="2"/>
                <a:buChar char="ü"/>
              </a:pPr>
              <a:r>
                <a:rPr lang="en-US" dirty="0" err="1">
                  <a:latin typeface="+mj-lt"/>
                  <a:ea typeface="Open Sans"/>
                  <a:cs typeface="Open Sans"/>
                  <a:sym typeface="Open Sans"/>
                </a:rPr>
                <a:t>Tích</a:t>
              </a:r>
              <a:r>
                <a:rPr lang="en-US" dirty="0">
                  <a:latin typeface="+mj-lt"/>
                  <a:ea typeface="Open Sans"/>
                  <a:cs typeface="Open Sans"/>
                  <a:sym typeface="Open Sans"/>
                </a:rPr>
                <a:t> </a:t>
              </a:r>
              <a:r>
                <a:rPr lang="en-US" dirty="0" err="1">
                  <a:latin typeface="+mj-lt"/>
                  <a:ea typeface="Open Sans"/>
                  <a:cs typeface="Open Sans"/>
                  <a:sym typeface="Open Sans"/>
                </a:rPr>
                <a:t>hợp</a:t>
              </a:r>
              <a:r>
                <a:rPr lang="en-US" dirty="0">
                  <a:latin typeface="+mj-lt"/>
                  <a:ea typeface="Open Sans"/>
                  <a:cs typeface="Open Sans"/>
                  <a:sym typeface="Open Sans"/>
                </a:rPr>
                <a:t> </a:t>
              </a:r>
              <a:r>
                <a:rPr lang="en-US" dirty="0" err="1">
                  <a:latin typeface="+mj-lt"/>
                  <a:ea typeface="Open Sans"/>
                  <a:cs typeface="Open Sans"/>
                  <a:sym typeface="Open Sans"/>
                </a:rPr>
                <a:t>sẵn</a:t>
              </a:r>
              <a:r>
                <a:rPr lang="en-US" dirty="0">
                  <a:latin typeface="+mj-lt"/>
                  <a:ea typeface="Open Sans"/>
                  <a:cs typeface="Open Sans"/>
                  <a:sym typeface="Open Sans"/>
                </a:rPr>
                <a:t> </a:t>
              </a:r>
              <a:r>
                <a:rPr lang="en-US" dirty="0" err="1">
                  <a:latin typeface="+mj-lt"/>
                  <a:ea typeface="Open Sans"/>
                  <a:cs typeface="Open Sans"/>
                  <a:sym typeface="Open Sans"/>
                </a:rPr>
                <a:t>nhiều</a:t>
              </a:r>
              <a:r>
                <a:rPr lang="en-US" dirty="0">
                  <a:latin typeface="+mj-lt"/>
                  <a:ea typeface="Open Sans"/>
                  <a:cs typeface="Open Sans"/>
                  <a:sym typeface="Open Sans"/>
                </a:rPr>
                <a:t> </a:t>
              </a:r>
              <a:r>
                <a:rPr lang="en-US" dirty="0" err="1">
                  <a:latin typeface="+mj-lt"/>
                  <a:ea typeface="Open Sans"/>
                  <a:cs typeface="Open Sans"/>
                  <a:sym typeface="Open Sans"/>
                </a:rPr>
                <a:t>tính</a:t>
              </a:r>
              <a:r>
                <a:rPr lang="en-US" dirty="0">
                  <a:latin typeface="+mj-lt"/>
                  <a:ea typeface="Open Sans"/>
                  <a:cs typeface="Open Sans"/>
                  <a:sym typeface="Open Sans"/>
                </a:rPr>
                <a:t> </a:t>
              </a:r>
              <a:r>
                <a:rPr lang="en-US" dirty="0" err="1">
                  <a:latin typeface="+mj-lt"/>
                  <a:ea typeface="Open Sans"/>
                  <a:cs typeface="Open Sans"/>
                  <a:sym typeface="Open Sans"/>
                </a:rPr>
                <a:t>năng</a:t>
              </a:r>
              <a:r>
                <a:rPr lang="en-US" dirty="0">
                  <a:latin typeface="+mj-lt"/>
                  <a:ea typeface="Open Sans"/>
                  <a:cs typeface="Open Sans"/>
                  <a:sym typeface="Open Sans"/>
                </a:rPr>
                <a:t> </a:t>
              </a:r>
              <a:r>
                <a:rPr lang="en-US" dirty="0" err="1">
                  <a:latin typeface="+mj-lt"/>
                  <a:ea typeface="Open Sans"/>
                  <a:cs typeface="Open Sans"/>
                  <a:sym typeface="Open Sans"/>
                </a:rPr>
                <a:t>hỗ</a:t>
              </a:r>
              <a:r>
                <a:rPr lang="en-US" dirty="0">
                  <a:latin typeface="+mj-lt"/>
                  <a:ea typeface="Open Sans"/>
                  <a:cs typeface="Open Sans"/>
                  <a:sym typeface="Open Sans"/>
                </a:rPr>
                <a:t> </a:t>
              </a:r>
              <a:r>
                <a:rPr lang="en-US" dirty="0" err="1">
                  <a:latin typeface="+mj-lt"/>
                  <a:ea typeface="Open Sans"/>
                  <a:cs typeface="Open Sans"/>
                  <a:sym typeface="Open Sans"/>
                </a:rPr>
                <a:t>trợ</a:t>
              </a:r>
              <a:endParaRPr lang="vi-VN" dirty="0">
                <a:latin typeface="+mj-lt"/>
              </a:endParaRPr>
            </a:p>
          </p:txBody>
        </p:sp>
      </p:grpSp>
      <p:pic>
        <p:nvPicPr>
          <p:cNvPr id="7" name="Picture 6">
            <a:extLst>
              <a:ext uri="{FF2B5EF4-FFF2-40B4-BE49-F238E27FC236}">
                <a16:creationId xmlns:a16="http://schemas.microsoft.com/office/drawing/2014/main" id="{81861A9D-588D-46F8-B94A-4553A6EAC32B}"/>
              </a:ext>
            </a:extLst>
          </p:cNvPr>
          <p:cNvPicPr>
            <a:picLocks noChangeAspect="1"/>
          </p:cNvPicPr>
          <p:nvPr/>
        </p:nvPicPr>
        <p:blipFill rotWithShape="1">
          <a:blip r:embed="rId3"/>
          <a:srcRect l="3367" t="19802" r="62795" b="20232"/>
          <a:stretch/>
        </p:blipFill>
        <p:spPr>
          <a:xfrm>
            <a:off x="5415595" y="2341783"/>
            <a:ext cx="2390127" cy="2647232"/>
          </a:xfrm>
          <a:prstGeom prst="rect">
            <a:avLst/>
          </a:prstGeom>
        </p:spPr>
      </p:pic>
    </p:spTree>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8" name="TextBox 7">
            <a:extLst>
              <a:ext uri="{FF2B5EF4-FFF2-40B4-BE49-F238E27FC236}">
                <a16:creationId xmlns:a16="http://schemas.microsoft.com/office/drawing/2014/main" id="{183846C9-3ED3-4DD3-98C1-D5F3D82A520B}"/>
              </a:ext>
            </a:extLst>
          </p:cNvPr>
          <p:cNvSpPr txBox="1"/>
          <p:nvPr/>
        </p:nvSpPr>
        <p:spPr>
          <a:xfrm>
            <a:off x="664382" y="473065"/>
            <a:ext cx="2335127" cy="400110"/>
          </a:xfrm>
          <a:prstGeom prst="rect">
            <a:avLst/>
          </a:prstGeom>
          <a:noFill/>
        </p:spPr>
        <p:txBody>
          <a:bodyPr wrap="square" rtlCol="0" anchor="ctr">
            <a:spAutoFit/>
          </a:bodyPr>
          <a:lstStyle/>
          <a:p>
            <a:r>
              <a:rPr lang="en-US" sz="2000" b="1" dirty="0">
                <a:solidFill>
                  <a:schemeClr val="bg1"/>
                </a:solidFill>
                <a:latin typeface="+mj-lt"/>
              </a:rPr>
              <a:t>2.3. </a:t>
            </a:r>
            <a:r>
              <a:rPr lang="en-US" sz="2000" b="1" dirty="0" err="1">
                <a:solidFill>
                  <a:schemeClr val="bg1"/>
                </a:solidFill>
                <a:latin typeface="+mj-lt"/>
              </a:rPr>
              <a:t>Mô</a:t>
            </a:r>
            <a:r>
              <a:rPr lang="en-US" sz="2000" b="1" dirty="0">
                <a:solidFill>
                  <a:schemeClr val="bg1"/>
                </a:solidFill>
                <a:latin typeface="+mj-lt"/>
              </a:rPr>
              <a:t> </a:t>
            </a:r>
            <a:r>
              <a:rPr lang="en-US" sz="2000" b="1" dirty="0" err="1">
                <a:solidFill>
                  <a:schemeClr val="bg1"/>
                </a:solidFill>
                <a:latin typeface="+mj-lt"/>
              </a:rPr>
              <a:t>hình</a:t>
            </a:r>
            <a:r>
              <a:rPr lang="en-US" sz="2000" b="1" dirty="0">
                <a:solidFill>
                  <a:schemeClr val="bg1"/>
                </a:solidFill>
                <a:latin typeface="+mj-lt"/>
              </a:rPr>
              <a:t> MVC</a:t>
            </a:r>
            <a:endParaRPr lang="vi-VN" sz="2000" b="1" dirty="0">
              <a:solidFill>
                <a:schemeClr val="bg1"/>
              </a:solidFill>
              <a:latin typeface="+mj-lt"/>
            </a:endParaRPr>
          </a:p>
        </p:txBody>
      </p:sp>
      <p:grpSp>
        <p:nvGrpSpPr>
          <p:cNvPr id="598" name="Group 597">
            <a:extLst>
              <a:ext uri="{FF2B5EF4-FFF2-40B4-BE49-F238E27FC236}">
                <a16:creationId xmlns:a16="http://schemas.microsoft.com/office/drawing/2014/main" id="{4D6A3CBB-F9D9-4510-AFB3-04C4CACB4492}"/>
              </a:ext>
            </a:extLst>
          </p:cNvPr>
          <p:cNvGrpSpPr/>
          <p:nvPr/>
        </p:nvGrpSpPr>
        <p:grpSpPr>
          <a:xfrm>
            <a:off x="928278" y="1427361"/>
            <a:ext cx="7408655" cy="2419846"/>
            <a:chOff x="928278" y="1427361"/>
            <a:chExt cx="7408655" cy="2419846"/>
          </a:xfrm>
        </p:grpSpPr>
        <p:sp>
          <p:nvSpPr>
            <p:cNvPr id="6" name="Rectangle: Rounded Corners 5">
              <a:extLst>
                <a:ext uri="{FF2B5EF4-FFF2-40B4-BE49-F238E27FC236}">
                  <a16:creationId xmlns:a16="http://schemas.microsoft.com/office/drawing/2014/main" id="{6746C648-0690-4D9A-B71D-FE19944EE47A}"/>
                </a:ext>
              </a:extLst>
            </p:cNvPr>
            <p:cNvSpPr/>
            <p:nvPr/>
          </p:nvSpPr>
          <p:spPr>
            <a:xfrm>
              <a:off x="3990109" y="3293024"/>
              <a:ext cx="1163782" cy="5498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21" name="Rectangle: Rounded Corners 20">
              <a:extLst>
                <a:ext uri="{FF2B5EF4-FFF2-40B4-BE49-F238E27FC236}">
                  <a16:creationId xmlns:a16="http://schemas.microsoft.com/office/drawing/2014/main" id="{D09722C6-EBB8-46A2-8375-2E696295A1D4}"/>
                </a:ext>
              </a:extLst>
            </p:cNvPr>
            <p:cNvSpPr/>
            <p:nvPr/>
          </p:nvSpPr>
          <p:spPr>
            <a:xfrm>
              <a:off x="6816436" y="3293024"/>
              <a:ext cx="1163782" cy="554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22" name="Rectangle: Rounded Corners 21">
              <a:extLst>
                <a:ext uri="{FF2B5EF4-FFF2-40B4-BE49-F238E27FC236}">
                  <a16:creationId xmlns:a16="http://schemas.microsoft.com/office/drawing/2014/main" id="{1B87121D-12E3-4E0C-BF31-1816C9C5947C}"/>
                </a:ext>
              </a:extLst>
            </p:cNvPr>
            <p:cNvSpPr/>
            <p:nvPr/>
          </p:nvSpPr>
          <p:spPr>
            <a:xfrm>
              <a:off x="928278" y="3293024"/>
              <a:ext cx="1163782" cy="554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7" name="Flowchart: Magnetic Disk 6">
              <a:extLst>
                <a:ext uri="{FF2B5EF4-FFF2-40B4-BE49-F238E27FC236}">
                  <a16:creationId xmlns:a16="http://schemas.microsoft.com/office/drawing/2014/main" id="{41DF0568-97C5-4E28-937F-AFA36132CF28}"/>
                </a:ext>
              </a:extLst>
            </p:cNvPr>
            <p:cNvSpPr/>
            <p:nvPr/>
          </p:nvSpPr>
          <p:spPr>
            <a:xfrm>
              <a:off x="6920345" y="1427361"/>
              <a:ext cx="955964" cy="6161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25" name="Rectangle: Rounded Corners 24">
              <a:extLst>
                <a:ext uri="{FF2B5EF4-FFF2-40B4-BE49-F238E27FC236}">
                  <a16:creationId xmlns:a16="http://schemas.microsoft.com/office/drawing/2014/main" id="{03CF257B-BD57-4609-8815-FF6DFEA62E53}"/>
                </a:ext>
              </a:extLst>
            </p:cNvPr>
            <p:cNvSpPr/>
            <p:nvPr/>
          </p:nvSpPr>
          <p:spPr>
            <a:xfrm>
              <a:off x="928278" y="1489366"/>
              <a:ext cx="1163782" cy="554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26" name="Rectangle: Rounded Corners 25">
              <a:extLst>
                <a:ext uri="{FF2B5EF4-FFF2-40B4-BE49-F238E27FC236}">
                  <a16:creationId xmlns:a16="http://schemas.microsoft.com/office/drawing/2014/main" id="{BD15F35C-69FA-4B99-B7C2-9E73DF39A07A}"/>
                </a:ext>
              </a:extLst>
            </p:cNvPr>
            <p:cNvSpPr/>
            <p:nvPr/>
          </p:nvSpPr>
          <p:spPr>
            <a:xfrm>
              <a:off x="3990109" y="1489367"/>
              <a:ext cx="1163782" cy="554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Routing</a:t>
              </a:r>
            </a:p>
          </p:txBody>
        </p:sp>
        <p:cxnSp>
          <p:nvCxnSpPr>
            <p:cNvPr id="24" name="Straight Arrow Connector 23">
              <a:extLst>
                <a:ext uri="{FF2B5EF4-FFF2-40B4-BE49-F238E27FC236}">
                  <a16:creationId xmlns:a16="http://schemas.microsoft.com/office/drawing/2014/main" id="{CD90356C-6D3F-4488-AD7D-EF957C755A3C}"/>
                </a:ext>
              </a:extLst>
            </p:cNvPr>
            <p:cNvCxnSpPr>
              <a:cxnSpLocks/>
              <a:stCxn id="25" idx="3"/>
              <a:endCxn id="26" idx="1"/>
            </p:cNvCxnSpPr>
            <p:nvPr/>
          </p:nvCxnSpPr>
          <p:spPr>
            <a:xfrm>
              <a:off x="2092060" y="1766458"/>
              <a:ext cx="189804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62A671F3-28D1-4FB8-A9CE-83F3AE599EC8}"/>
                </a:ext>
              </a:extLst>
            </p:cNvPr>
            <p:cNvCxnSpPr>
              <a:cxnSpLocks/>
              <a:stCxn id="6" idx="1"/>
              <a:endCxn id="22" idx="3"/>
            </p:cNvCxnSpPr>
            <p:nvPr/>
          </p:nvCxnSpPr>
          <p:spPr>
            <a:xfrm flipH="1">
              <a:off x="2092060" y="3567934"/>
              <a:ext cx="1898049" cy="21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2F46BE67-ACE7-4E18-8364-F15686047E33}"/>
                </a:ext>
              </a:extLst>
            </p:cNvPr>
            <p:cNvCxnSpPr>
              <a:cxnSpLocks/>
              <a:stCxn id="26" idx="2"/>
              <a:endCxn id="6" idx="0"/>
            </p:cNvCxnSpPr>
            <p:nvPr/>
          </p:nvCxnSpPr>
          <p:spPr>
            <a:xfrm>
              <a:off x="4572000" y="2043550"/>
              <a:ext cx="0" cy="12494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42D3C554-5441-4AF3-AA56-FB240A2AEAA6}"/>
                </a:ext>
              </a:extLst>
            </p:cNvPr>
            <p:cNvCxnSpPr>
              <a:cxnSpLocks/>
              <a:stCxn id="22" idx="0"/>
              <a:endCxn id="25" idx="2"/>
            </p:cNvCxnSpPr>
            <p:nvPr/>
          </p:nvCxnSpPr>
          <p:spPr>
            <a:xfrm flipV="1">
              <a:off x="1510169" y="2043549"/>
              <a:ext cx="0" cy="12494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D8ADC9A2-E2FD-45A6-BA46-1BD8A356A400}"/>
                </a:ext>
              </a:extLst>
            </p:cNvPr>
            <p:cNvCxnSpPr>
              <a:cxnSpLocks/>
              <a:stCxn id="6" idx="3"/>
              <a:endCxn id="21" idx="1"/>
            </p:cNvCxnSpPr>
            <p:nvPr/>
          </p:nvCxnSpPr>
          <p:spPr>
            <a:xfrm>
              <a:off x="5153891" y="3567934"/>
              <a:ext cx="1662545" cy="218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AB9BF2D5-AB18-4EC7-8876-9FFEC0071C94}"/>
                </a:ext>
              </a:extLst>
            </p:cNvPr>
            <p:cNvCxnSpPr>
              <a:cxnSpLocks/>
              <a:stCxn id="21" idx="0"/>
              <a:endCxn id="7" idx="3"/>
            </p:cNvCxnSpPr>
            <p:nvPr/>
          </p:nvCxnSpPr>
          <p:spPr>
            <a:xfrm flipV="1">
              <a:off x="7398327" y="2043549"/>
              <a:ext cx="0" cy="1249475"/>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9" name="Rectangle 48">
              <a:extLst>
                <a:ext uri="{FF2B5EF4-FFF2-40B4-BE49-F238E27FC236}">
                  <a16:creationId xmlns:a16="http://schemas.microsoft.com/office/drawing/2014/main" id="{F7E9BD9F-A4AB-4686-AEE2-364B81F83036}"/>
                </a:ext>
              </a:extLst>
            </p:cNvPr>
            <p:cNvSpPr/>
            <p:nvPr/>
          </p:nvSpPr>
          <p:spPr>
            <a:xfrm>
              <a:off x="7398327" y="2336571"/>
              <a:ext cx="938606" cy="646331"/>
            </a:xfrm>
            <a:prstGeom prst="rect">
              <a:avLst/>
            </a:prstGeom>
          </p:spPr>
          <p:txBody>
            <a:bodyPr wrap="square">
              <a:spAutoFit/>
            </a:bodyPr>
            <a:lstStyle/>
            <a:p>
              <a:r>
                <a:rPr lang="en-US" sz="1200" dirty="0" err="1"/>
                <a:t>Tương</a:t>
              </a:r>
              <a:r>
                <a:rPr lang="en-US" sz="1200" dirty="0"/>
                <a:t> </a:t>
              </a:r>
              <a:r>
                <a:rPr lang="en-US" sz="1200" dirty="0" err="1"/>
                <a:t>tác</a:t>
              </a:r>
              <a:r>
                <a:rPr lang="en-US" sz="1200" dirty="0"/>
                <a:t> </a:t>
              </a:r>
              <a:r>
                <a:rPr lang="en-US" sz="1200" dirty="0" err="1"/>
                <a:t>với</a:t>
              </a:r>
              <a:r>
                <a:rPr lang="en-US" sz="1200" dirty="0"/>
                <a:t> </a:t>
              </a:r>
              <a:r>
                <a:rPr lang="en-US" sz="1200" dirty="0" err="1"/>
                <a:t>cơ</a:t>
              </a:r>
              <a:r>
                <a:rPr lang="en-US" sz="1200" dirty="0"/>
                <a:t> </a:t>
              </a:r>
              <a:r>
                <a:rPr lang="en-US" sz="1200" dirty="0" err="1"/>
                <a:t>sở</a:t>
              </a:r>
              <a:r>
                <a:rPr lang="en-US" sz="1200" dirty="0"/>
                <a:t> </a:t>
              </a:r>
              <a:r>
                <a:rPr lang="en-US" sz="1200" dirty="0" err="1"/>
                <a:t>dữ</a:t>
              </a:r>
              <a:r>
                <a:rPr lang="en-US" sz="1200" dirty="0"/>
                <a:t> </a:t>
              </a:r>
              <a:r>
                <a:rPr lang="en-US" sz="1200" dirty="0" err="1"/>
                <a:t>liệu</a:t>
              </a:r>
              <a:endParaRPr lang="en-US" sz="1200" dirty="0"/>
            </a:p>
          </p:txBody>
        </p:sp>
        <p:sp>
          <p:nvSpPr>
            <p:cNvPr id="50" name="Rectangle 49">
              <a:extLst>
                <a:ext uri="{FF2B5EF4-FFF2-40B4-BE49-F238E27FC236}">
                  <a16:creationId xmlns:a16="http://schemas.microsoft.com/office/drawing/2014/main" id="{5291E8BB-C094-4D12-AD6A-36B97C28B4A3}"/>
                </a:ext>
              </a:extLst>
            </p:cNvPr>
            <p:cNvSpPr/>
            <p:nvPr/>
          </p:nvSpPr>
          <p:spPr>
            <a:xfrm>
              <a:off x="4572000" y="2437454"/>
              <a:ext cx="1520497" cy="461665"/>
            </a:xfrm>
            <a:prstGeom prst="rect">
              <a:avLst/>
            </a:prstGeom>
          </p:spPr>
          <p:txBody>
            <a:bodyPr wrap="square">
              <a:spAutoFit/>
            </a:bodyPr>
            <a:lstStyle/>
            <a:p>
              <a:pPr algn="just"/>
              <a:r>
                <a:rPr lang="en-US" sz="1200" dirty="0" err="1"/>
                <a:t>Xử</a:t>
              </a:r>
              <a:r>
                <a:rPr lang="en-US" sz="1200" dirty="0"/>
                <a:t> </a:t>
              </a:r>
              <a:r>
                <a:rPr lang="en-US" sz="1200" dirty="0" err="1"/>
                <a:t>lý</a:t>
              </a:r>
              <a:r>
                <a:rPr lang="en-US" sz="1200" dirty="0"/>
                <a:t> </a:t>
              </a:r>
              <a:r>
                <a:rPr lang="en-US" sz="1200" dirty="0" err="1"/>
                <a:t>và</a:t>
              </a:r>
              <a:r>
                <a:rPr lang="en-US" sz="1200" dirty="0"/>
                <a:t> </a:t>
              </a:r>
              <a:r>
                <a:rPr lang="en-US" sz="1200" dirty="0" err="1"/>
                <a:t>định</a:t>
              </a:r>
              <a:r>
                <a:rPr lang="en-US" sz="1200" dirty="0"/>
                <a:t> </a:t>
              </a:r>
              <a:r>
                <a:rPr lang="en-US" sz="1200" dirty="0" err="1"/>
                <a:t>tuyến</a:t>
              </a:r>
              <a:r>
                <a:rPr lang="en-US" sz="1200" dirty="0"/>
                <a:t> </a:t>
              </a:r>
              <a:r>
                <a:rPr lang="en-US" sz="1200" dirty="0" err="1"/>
                <a:t>đến</a:t>
              </a:r>
              <a:r>
                <a:rPr lang="en-US" sz="1200" dirty="0"/>
                <a:t> </a:t>
              </a:r>
              <a:r>
                <a:rPr lang="en-US" sz="1200" dirty="0" err="1"/>
                <a:t>đúng</a:t>
              </a:r>
              <a:r>
                <a:rPr lang="en-US" sz="1200" dirty="0"/>
                <a:t> Controller</a:t>
              </a:r>
            </a:p>
          </p:txBody>
        </p:sp>
        <p:sp>
          <p:nvSpPr>
            <p:cNvPr id="51" name="Rectangle 50">
              <a:extLst>
                <a:ext uri="{FF2B5EF4-FFF2-40B4-BE49-F238E27FC236}">
                  <a16:creationId xmlns:a16="http://schemas.microsoft.com/office/drawing/2014/main" id="{C70E1FDA-190D-4642-8A35-A8E65E62677E}"/>
                </a:ext>
              </a:extLst>
            </p:cNvPr>
            <p:cNvSpPr/>
            <p:nvPr/>
          </p:nvSpPr>
          <p:spPr>
            <a:xfrm>
              <a:off x="2455760" y="3337101"/>
              <a:ext cx="1406154" cy="461665"/>
            </a:xfrm>
            <a:prstGeom prst="rect">
              <a:avLst/>
            </a:prstGeom>
          </p:spPr>
          <p:txBody>
            <a:bodyPr wrap="square">
              <a:spAutoFit/>
            </a:bodyPr>
            <a:lstStyle/>
            <a:p>
              <a:pPr algn="ctr"/>
              <a:r>
                <a:rPr lang="en-US" sz="1200" dirty="0" err="1"/>
                <a:t>Hiển</a:t>
              </a:r>
              <a:r>
                <a:rPr lang="en-US" sz="1200" dirty="0"/>
                <a:t> </a:t>
              </a:r>
              <a:r>
                <a:rPr lang="en-US" sz="1200" dirty="0" err="1"/>
                <a:t>thị</a:t>
              </a:r>
              <a:r>
                <a:rPr lang="en-US" sz="1200" dirty="0"/>
                <a:t> </a:t>
              </a:r>
              <a:r>
                <a:rPr lang="en-US" sz="1200" dirty="0" err="1"/>
                <a:t>dữ</a:t>
              </a:r>
              <a:r>
                <a:rPr lang="en-US" sz="1200" dirty="0"/>
                <a:t> </a:t>
              </a:r>
              <a:r>
                <a:rPr lang="en-US" sz="1200" dirty="0" err="1"/>
                <a:t>liệu</a:t>
              </a:r>
              <a:r>
                <a:rPr lang="en-US" sz="1200" dirty="0"/>
                <a:t> </a:t>
              </a:r>
              <a:r>
                <a:rPr lang="en-US" sz="1200" dirty="0" err="1"/>
                <a:t>từ</a:t>
              </a:r>
              <a:r>
                <a:rPr lang="en-US" sz="1200" dirty="0"/>
                <a:t> Controller</a:t>
              </a:r>
            </a:p>
          </p:txBody>
        </p:sp>
        <p:sp>
          <p:nvSpPr>
            <p:cNvPr id="88" name="Rectangle 87">
              <a:extLst>
                <a:ext uri="{FF2B5EF4-FFF2-40B4-BE49-F238E27FC236}">
                  <a16:creationId xmlns:a16="http://schemas.microsoft.com/office/drawing/2014/main" id="{E039132A-DC27-4B18-B560-334DD8A1138F}"/>
                </a:ext>
              </a:extLst>
            </p:cNvPr>
            <p:cNvSpPr/>
            <p:nvPr/>
          </p:nvSpPr>
          <p:spPr>
            <a:xfrm>
              <a:off x="1510168" y="2344031"/>
              <a:ext cx="1163778" cy="646331"/>
            </a:xfrm>
            <a:prstGeom prst="rect">
              <a:avLst/>
            </a:prstGeom>
          </p:spPr>
          <p:txBody>
            <a:bodyPr wrap="square">
              <a:spAutoFit/>
            </a:bodyPr>
            <a:lstStyle/>
            <a:p>
              <a:r>
                <a:rPr lang="en-US" sz="1200" dirty="0" err="1"/>
                <a:t>Định</a:t>
              </a:r>
              <a:r>
                <a:rPr lang="en-US" sz="1200" dirty="0"/>
                <a:t> </a:t>
              </a:r>
              <a:r>
                <a:rPr lang="en-US" sz="1200" dirty="0" err="1"/>
                <a:t>dạng</a:t>
              </a:r>
              <a:r>
                <a:rPr lang="en-US" sz="1200" dirty="0"/>
                <a:t> </a:t>
              </a:r>
              <a:r>
                <a:rPr lang="en-US" sz="1200" dirty="0" err="1"/>
                <a:t>và</a:t>
              </a:r>
              <a:r>
                <a:rPr lang="en-US" sz="1200" dirty="0"/>
                <a:t> </a:t>
              </a:r>
              <a:r>
                <a:rPr lang="en-US" sz="1200" dirty="0" err="1"/>
                <a:t>hiển</a:t>
              </a:r>
              <a:r>
                <a:rPr lang="en-US" sz="1200" dirty="0"/>
                <a:t> </a:t>
              </a:r>
              <a:r>
                <a:rPr lang="en-US" sz="1200" dirty="0" err="1"/>
                <a:t>thị</a:t>
              </a:r>
              <a:r>
                <a:rPr lang="en-US" sz="1200" dirty="0"/>
                <a:t> </a:t>
              </a:r>
              <a:r>
                <a:rPr lang="en-US" sz="1200" dirty="0" err="1"/>
                <a:t>lên</a:t>
              </a:r>
              <a:r>
                <a:rPr lang="en-US" sz="1200" dirty="0"/>
                <a:t> </a:t>
              </a:r>
            </a:p>
            <a:p>
              <a:r>
                <a:rPr lang="en-US" sz="1200" dirty="0" err="1"/>
                <a:t>trình</a:t>
              </a:r>
              <a:r>
                <a:rPr lang="en-US" sz="1200" dirty="0"/>
                <a:t> </a:t>
              </a:r>
              <a:r>
                <a:rPr lang="en-US" sz="1200" dirty="0" err="1"/>
                <a:t>duyệt</a:t>
              </a:r>
              <a:endParaRPr lang="en-US" sz="1200" dirty="0"/>
            </a:p>
          </p:txBody>
        </p:sp>
        <p:sp>
          <p:nvSpPr>
            <p:cNvPr id="89" name="Rectangle 88">
              <a:extLst>
                <a:ext uri="{FF2B5EF4-FFF2-40B4-BE49-F238E27FC236}">
                  <a16:creationId xmlns:a16="http://schemas.microsoft.com/office/drawing/2014/main" id="{0B1E5C46-63AC-4F96-A69C-0C982BD864F1}"/>
                </a:ext>
              </a:extLst>
            </p:cNvPr>
            <p:cNvSpPr/>
            <p:nvPr/>
          </p:nvSpPr>
          <p:spPr>
            <a:xfrm>
              <a:off x="5509618" y="3328329"/>
              <a:ext cx="939673" cy="276999"/>
            </a:xfrm>
            <a:prstGeom prst="rect">
              <a:avLst/>
            </a:prstGeom>
          </p:spPr>
          <p:txBody>
            <a:bodyPr wrap="square">
              <a:spAutoFit/>
            </a:bodyPr>
            <a:lstStyle/>
            <a:p>
              <a:pPr algn="just"/>
              <a:r>
                <a:rPr lang="en-US" sz="1200" dirty="0" err="1"/>
                <a:t>Gọi</a:t>
              </a:r>
              <a:r>
                <a:rPr lang="en-US" sz="1200" dirty="0"/>
                <a:t> </a:t>
              </a:r>
              <a:r>
                <a:rPr lang="en-US" sz="1200" dirty="0" err="1"/>
                <a:t>dữ</a:t>
              </a:r>
              <a:r>
                <a:rPr lang="en-US" sz="1200" dirty="0"/>
                <a:t> </a:t>
              </a:r>
              <a:r>
                <a:rPr lang="en-US" sz="1200" dirty="0" err="1"/>
                <a:t>liệu</a:t>
              </a:r>
              <a:endParaRPr lang="en-US" sz="1200" dirty="0"/>
            </a:p>
          </p:txBody>
        </p:sp>
        <p:sp>
          <p:nvSpPr>
            <p:cNvPr id="90" name="Rectangle 89">
              <a:extLst>
                <a:ext uri="{FF2B5EF4-FFF2-40B4-BE49-F238E27FC236}">
                  <a16:creationId xmlns:a16="http://schemas.microsoft.com/office/drawing/2014/main" id="{5E63A75D-E875-47D0-BD0F-82607A9EBA80}"/>
                </a:ext>
              </a:extLst>
            </p:cNvPr>
            <p:cNvSpPr/>
            <p:nvPr/>
          </p:nvSpPr>
          <p:spPr>
            <a:xfrm>
              <a:off x="2576371" y="1499284"/>
              <a:ext cx="1061023" cy="276999"/>
            </a:xfrm>
            <a:prstGeom prst="rect">
              <a:avLst/>
            </a:prstGeom>
          </p:spPr>
          <p:txBody>
            <a:bodyPr wrap="square">
              <a:spAutoFit/>
            </a:bodyPr>
            <a:lstStyle/>
            <a:p>
              <a:pPr algn="just"/>
              <a:r>
                <a:rPr lang="en-US" sz="1200" dirty="0" err="1"/>
                <a:t>Gửi</a:t>
              </a:r>
              <a:r>
                <a:rPr lang="en-US" sz="1200" dirty="0"/>
                <a:t> </a:t>
              </a:r>
              <a:r>
                <a:rPr lang="en-US" sz="1200" dirty="0" err="1"/>
                <a:t>yêu</a:t>
              </a:r>
              <a:r>
                <a:rPr lang="en-US" sz="1200" dirty="0"/>
                <a:t> </a:t>
              </a:r>
              <a:r>
                <a:rPr lang="en-US" sz="1200" dirty="0" err="1"/>
                <a:t>cầu</a:t>
              </a:r>
              <a:endParaRPr lang="en-US" sz="1200" dirty="0"/>
            </a:p>
          </p:txBody>
        </p:sp>
      </p:grpSp>
    </p:spTree>
  </p:cSld>
  <p:clrMapOvr>
    <a:masterClrMapping/>
  </p:clrMapOvr>
  <p:transition spd="slow">
    <p:comb/>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5" name="Google Shape;625;p63"/>
          <p:cNvSpPr/>
          <p:nvPr/>
        </p:nvSpPr>
        <p:spPr>
          <a:xfrm rot="-4376525" flipH="1">
            <a:off x="5282853" y="2489944"/>
            <a:ext cx="4772728" cy="424129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a:extLst>
              <a:ext uri="{FF2B5EF4-FFF2-40B4-BE49-F238E27FC236}">
                <a16:creationId xmlns:a16="http://schemas.microsoft.com/office/drawing/2014/main" id="{E7648926-184F-479F-82CF-35260895FD64}"/>
              </a:ext>
            </a:extLst>
          </p:cNvPr>
          <p:cNvSpPr txBox="1"/>
          <p:nvPr/>
        </p:nvSpPr>
        <p:spPr>
          <a:xfrm>
            <a:off x="664382" y="473065"/>
            <a:ext cx="4461800" cy="400110"/>
          </a:xfrm>
          <a:prstGeom prst="rect">
            <a:avLst/>
          </a:prstGeom>
          <a:noFill/>
        </p:spPr>
        <p:txBody>
          <a:bodyPr wrap="square" rtlCol="0" anchor="ctr">
            <a:spAutoFit/>
          </a:bodyPr>
          <a:lstStyle/>
          <a:p>
            <a:r>
              <a:rPr lang="en-US" sz="2000" b="1" dirty="0">
                <a:solidFill>
                  <a:schemeClr val="bg1"/>
                </a:solidFill>
                <a:latin typeface="+mj-lt"/>
              </a:rPr>
              <a:t>2.4. </a:t>
            </a:r>
            <a:r>
              <a:rPr lang="en-US" sz="2000" b="1" dirty="0" err="1">
                <a:solidFill>
                  <a:schemeClr val="bg1"/>
                </a:solidFill>
                <a:latin typeface="+mj-lt"/>
              </a:rPr>
              <a:t>Một</a:t>
            </a:r>
            <a:r>
              <a:rPr lang="en-US" sz="2000" b="1" dirty="0">
                <a:solidFill>
                  <a:schemeClr val="bg1"/>
                </a:solidFill>
                <a:latin typeface="+mj-lt"/>
              </a:rPr>
              <a:t> </a:t>
            </a:r>
            <a:r>
              <a:rPr lang="en-US" sz="2000" b="1" dirty="0" err="1">
                <a:solidFill>
                  <a:schemeClr val="bg1"/>
                </a:solidFill>
                <a:latin typeface="+mj-lt"/>
              </a:rPr>
              <a:t>số</a:t>
            </a:r>
            <a:r>
              <a:rPr lang="en-US" sz="2000" b="1" dirty="0">
                <a:solidFill>
                  <a:schemeClr val="bg1"/>
                </a:solidFill>
                <a:latin typeface="+mj-lt"/>
              </a:rPr>
              <a:t> </a:t>
            </a:r>
            <a:r>
              <a:rPr lang="en-US" sz="2000" b="1" dirty="0" err="1">
                <a:solidFill>
                  <a:schemeClr val="bg1"/>
                </a:solidFill>
                <a:latin typeface="+mj-lt"/>
              </a:rPr>
              <a:t>thành</a:t>
            </a:r>
            <a:r>
              <a:rPr lang="en-US" sz="2000" b="1" dirty="0">
                <a:solidFill>
                  <a:schemeClr val="bg1"/>
                </a:solidFill>
                <a:latin typeface="+mj-lt"/>
              </a:rPr>
              <a:t> </a:t>
            </a:r>
            <a:r>
              <a:rPr lang="en-US" sz="2000" b="1" dirty="0" err="1">
                <a:solidFill>
                  <a:schemeClr val="bg1"/>
                </a:solidFill>
                <a:latin typeface="+mj-lt"/>
              </a:rPr>
              <a:t>phần</a:t>
            </a:r>
            <a:r>
              <a:rPr lang="en-US" sz="2000" b="1" dirty="0">
                <a:solidFill>
                  <a:schemeClr val="bg1"/>
                </a:solidFill>
                <a:latin typeface="+mj-lt"/>
              </a:rPr>
              <a:t> </a:t>
            </a:r>
            <a:r>
              <a:rPr lang="en-US" sz="2000" b="1" dirty="0" err="1">
                <a:solidFill>
                  <a:schemeClr val="bg1"/>
                </a:solidFill>
                <a:latin typeface="+mj-lt"/>
              </a:rPr>
              <a:t>của</a:t>
            </a:r>
            <a:r>
              <a:rPr lang="en-US" sz="2000" b="1" dirty="0">
                <a:solidFill>
                  <a:schemeClr val="bg1"/>
                </a:solidFill>
                <a:latin typeface="+mj-lt"/>
              </a:rPr>
              <a:t> Laravel</a:t>
            </a:r>
            <a:endParaRPr lang="vi-VN" sz="2000" b="1" dirty="0">
              <a:solidFill>
                <a:schemeClr val="bg1"/>
              </a:solidFill>
              <a:latin typeface="+mj-lt"/>
            </a:endParaRPr>
          </a:p>
        </p:txBody>
      </p:sp>
      <p:grpSp>
        <p:nvGrpSpPr>
          <p:cNvPr id="29" name="Group 28">
            <a:extLst>
              <a:ext uri="{FF2B5EF4-FFF2-40B4-BE49-F238E27FC236}">
                <a16:creationId xmlns:a16="http://schemas.microsoft.com/office/drawing/2014/main" id="{1FAB8766-CD3B-415B-9E77-17CA059F36D0}"/>
              </a:ext>
            </a:extLst>
          </p:cNvPr>
          <p:cNvGrpSpPr/>
          <p:nvPr/>
        </p:nvGrpSpPr>
        <p:grpSpPr>
          <a:xfrm>
            <a:off x="1192769" y="2413483"/>
            <a:ext cx="7131433" cy="1262871"/>
            <a:chOff x="1054968" y="832691"/>
            <a:chExt cx="7131433" cy="1262871"/>
          </a:xfrm>
        </p:grpSpPr>
        <p:sp>
          <p:nvSpPr>
            <p:cNvPr id="30" name="Rectangle 29">
              <a:extLst>
                <a:ext uri="{FF2B5EF4-FFF2-40B4-BE49-F238E27FC236}">
                  <a16:creationId xmlns:a16="http://schemas.microsoft.com/office/drawing/2014/main" id="{D1DD93DF-83D8-4163-9A4F-2E465AA746C0}"/>
                </a:ext>
              </a:extLst>
            </p:cNvPr>
            <p:cNvSpPr/>
            <p:nvPr/>
          </p:nvSpPr>
          <p:spPr>
            <a:xfrm>
              <a:off x="1403648" y="1203010"/>
              <a:ext cx="6782753" cy="892552"/>
            </a:xfrm>
            <a:prstGeom prst="rect">
              <a:avLst/>
            </a:prstGeom>
          </p:spPr>
          <p:txBody>
            <a:bodyPr wrap="square">
              <a:spAutoFit/>
            </a:bodyPr>
            <a:lstStyle/>
            <a:p>
              <a:pPr marL="285750" marR="0" lvl="0" indent="-285750" algn="l" defTabSz="914400" rtl="0" eaLnBrk="0" fontAlgn="base" latinLnBrk="0" hangingPunct="0">
                <a:lnSpc>
                  <a:spcPct val="100000"/>
                </a:lnSpc>
                <a:spcBef>
                  <a:spcPts val="600"/>
                </a:spcBef>
                <a:spcAft>
                  <a:spcPts val="600"/>
                </a:spcAft>
                <a:buClrTx/>
                <a:buSzTx/>
                <a:buFont typeface="Wingdings" panose="05000000000000000000" pitchFamily="2" charset="2"/>
                <a:buChar char="§"/>
                <a:tabLst/>
              </a:pPr>
              <a:r>
                <a:rPr kumimoji="0" lang="en-US" altLang="en-US" sz="1400" b="0" i="0" u="none" strike="noStrike" cap="none" normalizeH="0" baseline="0" dirty="0" err="1">
                  <a:ln>
                    <a:noFill/>
                  </a:ln>
                  <a:solidFill>
                    <a:schemeClr val="tx1"/>
                  </a:solidFill>
                  <a:effectLst/>
                  <a:latin typeface="Arial" panose="020B0604020202020204" pitchFamily="34" charset="0"/>
                </a:rPr>
                <a:t>Xử</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lý</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các</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yêu</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cầu</a:t>
              </a:r>
              <a:r>
                <a:rPr kumimoji="0" lang="en-US" altLang="en-US" sz="1400" b="0" i="0" u="none" strike="noStrike" cap="none" normalizeH="0" baseline="0" dirty="0">
                  <a:ln>
                    <a:noFill/>
                  </a:ln>
                  <a:solidFill>
                    <a:schemeClr val="tx1"/>
                  </a:solidFill>
                  <a:effectLst/>
                  <a:latin typeface="Arial" panose="020B0604020202020204" pitchFamily="34" charset="0"/>
                </a:rPr>
                <a:t> HTTP </a:t>
              </a:r>
              <a:r>
                <a:rPr kumimoji="0" lang="en-US" altLang="en-US" sz="1400" b="0" i="0" u="none" strike="noStrike" cap="none" normalizeH="0" baseline="0" dirty="0" err="1">
                  <a:ln>
                    <a:noFill/>
                  </a:ln>
                  <a:solidFill>
                    <a:schemeClr val="tx1"/>
                  </a:solidFill>
                  <a:effectLst/>
                  <a:latin typeface="Arial" panose="020B0604020202020204" pitchFamily="34" charset="0"/>
                </a:rPr>
                <a:t>trước</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hoặc</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sau</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khi</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chúng</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đi</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đến</a:t>
              </a:r>
              <a:r>
                <a:rPr kumimoji="0" lang="en-US" altLang="en-US" sz="1400" b="0" i="0" u="none" strike="noStrike" cap="none" normalizeH="0" baseline="0" dirty="0">
                  <a:ln>
                    <a:noFill/>
                  </a:ln>
                  <a:solidFill>
                    <a:schemeClr val="tx1"/>
                  </a:solidFill>
                  <a:effectLst/>
                  <a:latin typeface="Arial" panose="020B0604020202020204" pitchFamily="34" charset="0"/>
                </a:rPr>
                <a:t> controller.</a:t>
              </a:r>
            </a:p>
            <a:p>
              <a:pPr marL="285750" marR="0" lvl="0" indent="-285750" algn="l" defTabSz="914400" rtl="0" eaLnBrk="0" fontAlgn="base" latinLnBrk="0" hangingPunct="0">
                <a:lnSpc>
                  <a:spcPct val="100000"/>
                </a:lnSpc>
                <a:buClrTx/>
                <a:buSzTx/>
                <a:buFont typeface="Wingdings" panose="05000000000000000000" pitchFamily="2" charset="2"/>
                <a:buChar char="§"/>
                <a:tabLst/>
              </a:pPr>
              <a:r>
                <a:rPr kumimoji="0" lang="en-US" altLang="en-US" sz="1400" b="0" i="0" u="none" strike="noStrike" cap="none" normalizeH="0" baseline="0" dirty="0" err="1">
                  <a:ln>
                    <a:noFill/>
                  </a:ln>
                  <a:solidFill>
                    <a:schemeClr val="tx1"/>
                  </a:solidFill>
                  <a:effectLst/>
                  <a:latin typeface="Arial" panose="020B0604020202020204" pitchFamily="34" charset="0"/>
                </a:rPr>
                <a:t>Dùng</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để</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kiểm</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tra</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xác</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thực</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quyền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hạn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hoặc</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chỉnh</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sửa</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yêu</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cầu</a:t>
              </a: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err="1">
                  <a:ln>
                    <a:noFill/>
                  </a:ln>
                  <a:solidFill>
                    <a:schemeClr val="tx1"/>
                  </a:solidFill>
                  <a:effectLst/>
                  <a:latin typeface="Arial" panose="020B0604020202020204" pitchFamily="34" charset="0"/>
                </a:rPr>
                <a:t>phản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hồi</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ts val="600"/>
                </a:spcBef>
                <a:spcAft>
                  <a:spcPts val="600"/>
                </a:spcAft>
                <a:buClrTx/>
                <a:buSzTx/>
                <a:buFont typeface="Wingdings" panose="05000000000000000000" pitchFamily="2" charset="2"/>
                <a:buChar char="§"/>
                <a:tabLst/>
              </a:pPr>
              <a:r>
                <a:rPr lang="en-US" dirty="0" err="1"/>
                <a:t>Ví</a:t>
              </a:r>
              <a:r>
                <a:rPr lang="en-US" dirty="0"/>
                <a:t> </a:t>
              </a:r>
              <a:r>
                <a:rPr lang="en-US" dirty="0" err="1"/>
                <a:t>dụ</a:t>
              </a:r>
              <a:r>
                <a:rPr lang="en-US" dirty="0"/>
                <a:t>: Middleware </a:t>
              </a:r>
              <a:r>
                <a:rPr lang="en-US" dirty="0" err="1"/>
                <a:t>xác</a:t>
              </a:r>
              <a:r>
                <a:rPr lang="en-US" dirty="0"/>
                <a:t> </a:t>
              </a:r>
              <a:r>
                <a:rPr lang="en-US" dirty="0" err="1"/>
                <a:t>thực</a:t>
              </a:r>
              <a:endParaRPr lang="en-US" dirty="0"/>
            </a:p>
          </p:txBody>
        </p:sp>
        <p:sp>
          <p:nvSpPr>
            <p:cNvPr id="31" name="TextBox 30">
              <a:extLst>
                <a:ext uri="{FF2B5EF4-FFF2-40B4-BE49-F238E27FC236}">
                  <a16:creationId xmlns:a16="http://schemas.microsoft.com/office/drawing/2014/main" id="{105368DB-803E-4539-B9E8-2FF3D06D1156}"/>
                </a:ext>
              </a:extLst>
            </p:cNvPr>
            <p:cNvSpPr txBox="1"/>
            <p:nvPr/>
          </p:nvSpPr>
          <p:spPr>
            <a:xfrm>
              <a:off x="1054968" y="832691"/>
              <a:ext cx="3168352" cy="307777"/>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b="1" dirty="0"/>
                <a:t>Middleware (</a:t>
              </a:r>
              <a:r>
                <a:rPr lang="en-US" b="1" dirty="0" err="1"/>
                <a:t>Lớp</a:t>
              </a:r>
              <a:r>
                <a:rPr lang="en-US" b="1" dirty="0"/>
                <a:t> </a:t>
              </a:r>
              <a:r>
                <a:rPr lang="en-US" b="1" dirty="0" err="1"/>
                <a:t>trung</a:t>
              </a:r>
              <a:r>
                <a:rPr lang="en-US" b="1" dirty="0"/>
                <a:t> </a:t>
              </a:r>
              <a:r>
                <a:rPr lang="en-US" b="1" dirty="0" err="1"/>
                <a:t>gian</a:t>
              </a:r>
              <a:r>
                <a:rPr lang="en-US" b="1" dirty="0"/>
                <a:t>)</a:t>
              </a:r>
              <a:endParaRPr lang="vi-VN" b="1" dirty="0">
                <a:latin typeface="+mj-lt"/>
              </a:endParaRPr>
            </a:p>
          </p:txBody>
        </p:sp>
      </p:grpSp>
      <p:graphicFrame>
        <p:nvGraphicFramePr>
          <p:cNvPr id="34" name="Table 33">
            <a:extLst>
              <a:ext uri="{FF2B5EF4-FFF2-40B4-BE49-F238E27FC236}">
                <a16:creationId xmlns:a16="http://schemas.microsoft.com/office/drawing/2014/main" id="{D882B10F-53B4-4271-983E-610FF0B79B13}"/>
              </a:ext>
            </a:extLst>
          </p:cNvPr>
          <p:cNvGraphicFramePr>
            <a:graphicFrameLocks noGrp="1"/>
          </p:cNvGraphicFramePr>
          <p:nvPr>
            <p:extLst>
              <p:ext uri="{D42A27DB-BD31-4B8C-83A1-F6EECF244321}">
                <p14:modId xmlns:p14="http://schemas.microsoft.com/office/powerpoint/2010/main" val="3826269347"/>
              </p:ext>
            </p:extLst>
          </p:nvPr>
        </p:nvGraphicFramePr>
        <p:xfrm>
          <a:off x="1389049" y="1938099"/>
          <a:ext cx="6722787" cy="348573"/>
        </p:xfrm>
        <a:graphic>
          <a:graphicData uri="http://schemas.openxmlformats.org/drawingml/2006/table">
            <a:tbl>
              <a:tblPr/>
              <a:tblGrid>
                <a:gridCol w="6722787">
                  <a:extLst>
                    <a:ext uri="{9D8B030D-6E8A-4147-A177-3AD203B41FA5}">
                      <a16:colId xmlns:a16="http://schemas.microsoft.com/office/drawing/2014/main" val="20000"/>
                    </a:ext>
                  </a:extLst>
                </a:gridCol>
              </a:tblGrid>
              <a:tr h="348573">
                <a:tc>
                  <a:txBody>
                    <a:bodyPr/>
                    <a:lstStyle/>
                    <a:p>
                      <a:pPr algn="just"/>
                      <a:r>
                        <a:rPr lang="en-US" b="1" dirty="0">
                          <a:latin typeface="Consolas" panose="020B0609020204030204" pitchFamily="49" charset="0"/>
                        </a:rPr>
                        <a:t>Route::get('/home', [</a:t>
                      </a:r>
                      <a:r>
                        <a:rPr lang="en-US" b="1" dirty="0" err="1">
                          <a:latin typeface="Consolas" panose="020B0609020204030204" pitchFamily="49" charset="0"/>
                        </a:rPr>
                        <a:t>HomeController</a:t>
                      </a:r>
                      <a:r>
                        <a:rPr lang="en-US" b="1" dirty="0">
                          <a:latin typeface="Consolas" panose="020B0609020204030204" pitchFamily="49" charset="0"/>
                        </a:rPr>
                        <a:t>::class, ‘index’]);</a:t>
                      </a: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extLst>
                  <a:ext uri="{0D108BD9-81ED-4DB2-BD59-A6C34878D82A}">
                    <a16:rowId xmlns:a16="http://schemas.microsoft.com/office/drawing/2014/main" val="10000"/>
                  </a:ext>
                </a:extLst>
              </a:tr>
            </a:tbl>
          </a:graphicData>
        </a:graphic>
      </p:graphicFrame>
      <p:grpSp>
        <p:nvGrpSpPr>
          <p:cNvPr id="35" name="Group 34">
            <a:extLst>
              <a:ext uri="{FF2B5EF4-FFF2-40B4-BE49-F238E27FC236}">
                <a16:creationId xmlns:a16="http://schemas.microsoft.com/office/drawing/2014/main" id="{EDDF2529-45E2-42E5-B4CC-B78115AF7272}"/>
              </a:ext>
            </a:extLst>
          </p:cNvPr>
          <p:cNvGrpSpPr/>
          <p:nvPr/>
        </p:nvGrpSpPr>
        <p:grpSpPr>
          <a:xfrm>
            <a:off x="1192769" y="948084"/>
            <a:ext cx="7131433" cy="932011"/>
            <a:chOff x="1054968" y="832691"/>
            <a:chExt cx="7131433" cy="932011"/>
          </a:xfrm>
        </p:grpSpPr>
        <p:sp>
          <p:nvSpPr>
            <p:cNvPr id="36" name="Rectangle 35">
              <a:extLst>
                <a:ext uri="{FF2B5EF4-FFF2-40B4-BE49-F238E27FC236}">
                  <a16:creationId xmlns:a16="http://schemas.microsoft.com/office/drawing/2014/main" id="{6336E687-7C40-463F-92D7-BC4299300584}"/>
                </a:ext>
              </a:extLst>
            </p:cNvPr>
            <p:cNvSpPr/>
            <p:nvPr/>
          </p:nvSpPr>
          <p:spPr>
            <a:xfrm>
              <a:off x="1403648" y="1203010"/>
              <a:ext cx="6782753" cy="561692"/>
            </a:xfrm>
            <a:prstGeom prst="rect">
              <a:avLst/>
            </a:prstGeom>
          </p:spPr>
          <p:txBody>
            <a:bodyPr wrap="square">
              <a:spAutoFit/>
            </a:bodyPr>
            <a:lstStyle/>
            <a:p>
              <a:pPr algn="just"/>
              <a:r>
                <a:rPr lang="en-US" dirty="0" err="1"/>
                <a:t>Quản</a:t>
              </a:r>
              <a:r>
                <a:rPr lang="en-US" dirty="0"/>
                <a:t> </a:t>
              </a:r>
              <a:r>
                <a:rPr lang="en-US" dirty="0" err="1"/>
                <a:t>lý</a:t>
              </a:r>
              <a:r>
                <a:rPr lang="en-US" dirty="0"/>
                <a:t> </a:t>
              </a:r>
              <a:r>
                <a:rPr lang="en-US" dirty="0" err="1"/>
                <a:t>các</a:t>
              </a:r>
              <a:r>
                <a:rPr lang="en-US" dirty="0"/>
                <a:t> URL </a:t>
              </a:r>
              <a:r>
                <a:rPr lang="en-US" dirty="0" err="1"/>
                <a:t>và</a:t>
              </a:r>
              <a:r>
                <a:rPr lang="en-US" dirty="0"/>
                <a:t> </a:t>
              </a:r>
              <a:r>
                <a:rPr lang="en-US" dirty="0" err="1"/>
                <a:t>ánh</a:t>
              </a:r>
              <a:r>
                <a:rPr lang="en-US" dirty="0"/>
                <a:t> </a:t>
              </a:r>
              <a:r>
                <a:rPr lang="en-US" dirty="0" err="1"/>
                <a:t>xạ</a:t>
              </a:r>
              <a:r>
                <a:rPr lang="en-US" dirty="0"/>
                <a:t> </a:t>
              </a:r>
              <a:r>
                <a:rPr lang="en-US" dirty="0" err="1"/>
                <a:t>chúng</a:t>
              </a:r>
              <a:r>
                <a:rPr lang="en-US" dirty="0"/>
                <a:t> </a:t>
              </a:r>
              <a:r>
                <a:rPr lang="en-US" dirty="0" err="1"/>
                <a:t>đến</a:t>
              </a:r>
              <a:r>
                <a:rPr lang="en-US" dirty="0"/>
                <a:t> controller </a:t>
              </a:r>
              <a:r>
                <a:rPr lang="en-US" dirty="0" err="1"/>
                <a:t>hoặc</a:t>
              </a:r>
              <a:r>
                <a:rPr lang="en-US" dirty="0"/>
                <a:t> logic </a:t>
              </a:r>
              <a:r>
                <a:rPr lang="en-US" dirty="0" err="1"/>
                <a:t>xử</a:t>
              </a:r>
              <a:r>
                <a:rPr lang="en-US" dirty="0"/>
                <a:t> </a:t>
              </a:r>
              <a:r>
                <a:rPr lang="en-US" dirty="0" err="1"/>
                <a:t>lý</a:t>
              </a:r>
              <a:r>
                <a:rPr lang="en-US" dirty="0"/>
                <a:t>.</a:t>
              </a:r>
            </a:p>
            <a:p>
              <a:pPr algn="just">
                <a:spcBef>
                  <a:spcPts val="300"/>
                </a:spcBef>
                <a:spcAft>
                  <a:spcPts val="300"/>
                </a:spcAft>
              </a:pPr>
              <a:r>
                <a:rPr lang="en-US" dirty="0" err="1"/>
                <a:t>Ví</a:t>
              </a:r>
              <a:r>
                <a:rPr lang="en-US" dirty="0"/>
                <a:t> </a:t>
              </a:r>
              <a:r>
                <a:rPr lang="en-US" dirty="0" err="1"/>
                <a:t>dụ</a:t>
              </a:r>
              <a:r>
                <a:rPr lang="en-US" dirty="0"/>
                <a:t>:</a:t>
              </a:r>
            </a:p>
          </p:txBody>
        </p:sp>
        <p:sp>
          <p:nvSpPr>
            <p:cNvPr id="37" name="TextBox 36">
              <a:extLst>
                <a:ext uri="{FF2B5EF4-FFF2-40B4-BE49-F238E27FC236}">
                  <a16:creationId xmlns:a16="http://schemas.microsoft.com/office/drawing/2014/main" id="{EAF21FC5-7518-4763-A576-E049F3D36410}"/>
                </a:ext>
              </a:extLst>
            </p:cNvPr>
            <p:cNvSpPr txBox="1"/>
            <p:nvPr/>
          </p:nvSpPr>
          <p:spPr>
            <a:xfrm>
              <a:off x="1054968" y="832691"/>
              <a:ext cx="3168352" cy="307777"/>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b="1" dirty="0">
                  <a:latin typeface="+mj-lt"/>
                </a:rPr>
                <a:t>Routing (</a:t>
              </a:r>
              <a:r>
                <a:rPr lang="en-US" b="1" dirty="0" err="1">
                  <a:latin typeface="+mj-lt"/>
                </a:rPr>
                <a:t>Định</a:t>
              </a:r>
              <a:r>
                <a:rPr lang="en-US" b="1" dirty="0">
                  <a:latin typeface="+mj-lt"/>
                </a:rPr>
                <a:t> </a:t>
              </a:r>
              <a:r>
                <a:rPr lang="en-US" b="1" dirty="0" err="1">
                  <a:latin typeface="+mj-lt"/>
                </a:rPr>
                <a:t>tuyến</a:t>
              </a:r>
              <a:r>
                <a:rPr lang="en-US" b="1" dirty="0">
                  <a:latin typeface="+mj-lt"/>
                </a:rPr>
                <a:t>)</a:t>
              </a:r>
              <a:endParaRPr lang="vi-VN" b="1" dirty="0">
                <a:latin typeface="+mj-lt"/>
              </a:endParaRPr>
            </a:p>
          </p:txBody>
        </p:sp>
      </p:grpSp>
      <p:graphicFrame>
        <p:nvGraphicFramePr>
          <p:cNvPr id="38" name="Table 37">
            <a:extLst>
              <a:ext uri="{FF2B5EF4-FFF2-40B4-BE49-F238E27FC236}">
                <a16:creationId xmlns:a16="http://schemas.microsoft.com/office/drawing/2014/main" id="{22F0BB08-F039-45FA-871E-FD9CEB4BCE0B}"/>
              </a:ext>
            </a:extLst>
          </p:cNvPr>
          <p:cNvGraphicFramePr>
            <a:graphicFrameLocks noGrp="1"/>
          </p:cNvGraphicFramePr>
          <p:nvPr>
            <p:extLst>
              <p:ext uri="{D42A27DB-BD31-4B8C-83A1-F6EECF244321}">
                <p14:modId xmlns:p14="http://schemas.microsoft.com/office/powerpoint/2010/main" val="2657084804"/>
              </p:ext>
            </p:extLst>
          </p:nvPr>
        </p:nvGraphicFramePr>
        <p:xfrm>
          <a:off x="1389048" y="3722333"/>
          <a:ext cx="6722788" cy="731520"/>
        </p:xfrm>
        <a:graphic>
          <a:graphicData uri="http://schemas.openxmlformats.org/drawingml/2006/table">
            <a:tbl>
              <a:tblPr/>
              <a:tblGrid>
                <a:gridCol w="6722788">
                  <a:extLst>
                    <a:ext uri="{9D8B030D-6E8A-4147-A177-3AD203B41FA5}">
                      <a16:colId xmlns:a16="http://schemas.microsoft.com/office/drawing/2014/main" val="20000"/>
                    </a:ext>
                  </a:extLst>
                </a:gridCol>
              </a:tblGrid>
              <a:tr h="348573">
                <a:tc>
                  <a:txBody>
                    <a:bodyPr/>
                    <a:lstStyle/>
                    <a:p>
                      <a:pPr algn="just"/>
                      <a:r>
                        <a:rPr lang="en-US" b="1" dirty="0">
                          <a:latin typeface="Consolas" panose="020B0609020204030204" pitchFamily="49" charset="0"/>
                        </a:rPr>
                        <a:t>Route::middleware('auth')-&gt;group(function () {</a:t>
                      </a:r>
                    </a:p>
                    <a:p>
                      <a:pPr algn="just"/>
                      <a:r>
                        <a:rPr lang="en-US" b="1" dirty="0">
                          <a:latin typeface="Consolas" panose="020B0609020204030204" pitchFamily="49" charset="0"/>
                        </a:rPr>
                        <a:t>  Route::get('/dashboard', [</a:t>
                      </a:r>
                      <a:r>
                        <a:rPr lang="en-US" b="1" dirty="0" err="1">
                          <a:latin typeface="Consolas" panose="020B0609020204030204" pitchFamily="49" charset="0"/>
                        </a:rPr>
                        <a:t>DashboardController</a:t>
                      </a:r>
                      <a:r>
                        <a:rPr lang="en-US" b="1" dirty="0">
                          <a:latin typeface="Consolas" panose="020B0609020204030204" pitchFamily="49" charset="0"/>
                        </a:rPr>
                        <a:t>::class, 'index']);</a:t>
                      </a:r>
                    </a:p>
                    <a:p>
                      <a:pPr algn="just"/>
                      <a:r>
                        <a:rPr lang="en-US" b="1" dirty="0">
                          <a:latin typeface="Consolas" panose="020B0609020204030204" pitchFamily="49" charset="0"/>
                        </a:rPr>
                        <a:t>});</a:t>
                      </a: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extLst>
                  <a:ext uri="{0D108BD9-81ED-4DB2-BD59-A6C34878D82A}">
                    <a16:rowId xmlns:a16="http://schemas.microsoft.com/office/drawing/2014/main" val="10000"/>
                  </a:ext>
                </a:extLst>
              </a:tr>
            </a:tbl>
          </a:graphicData>
        </a:graphic>
      </p:graphicFrame>
    </p:spTree>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7" name="Google Shape;637;p64"/>
          <p:cNvSpPr/>
          <p:nvPr/>
        </p:nvSpPr>
        <p:spPr>
          <a:xfrm rot="10285629" flipH="1">
            <a:off x="-6011938" y="-4319098"/>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4"/>
          <p:cNvSpPr/>
          <p:nvPr/>
        </p:nvSpPr>
        <p:spPr>
          <a:xfrm rot="-4102346">
            <a:off x="1166603" y="3932872"/>
            <a:ext cx="9416338" cy="601377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4"/>
          <p:cNvSpPr/>
          <p:nvPr/>
        </p:nvSpPr>
        <p:spPr>
          <a:xfrm flipH="1">
            <a:off x="580630" y="-39415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4"/>
          <p:cNvSpPr/>
          <p:nvPr/>
        </p:nvSpPr>
        <p:spPr>
          <a:xfrm rot="649760">
            <a:off x="-984002" y="4190367"/>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4"/>
          <p:cNvSpPr/>
          <p:nvPr/>
        </p:nvSpPr>
        <p:spPr>
          <a:xfrm rot="-6621704" flipH="1">
            <a:off x="-3919845" y="1710891"/>
            <a:ext cx="7826147" cy="287787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TextBox 23">
            <a:extLst>
              <a:ext uri="{FF2B5EF4-FFF2-40B4-BE49-F238E27FC236}">
                <a16:creationId xmlns:a16="http://schemas.microsoft.com/office/drawing/2014/main" id="{11EFDE12-04D5-446D-8E71-3462ACD139B5}"/>
              </a:ext>
            </a:extLst>
          </p:cNvPr>
          <p:cNvSpPr txBox="1"/>
          <p:nvPr/>
        </p:nvSpPr>
        <p:spPr>
          <a:xfrm>
            <a:off x="664382" y="473065"/>
            <a:ext cx="4461800" cy="400110"/>
          </a:xfrm>
          <a:prstGeom prst="rect">
            <a:avLst/>
          </a:prstGeom>
          <a:noFill/>
        </p:spPr>
        <p:txBody>
          <a:bodyPr wrap="square" rtlCol="0" anchor="ctr">
            <a:spAutoFit/>
          </a:bodyPr>
          <a:lstStyle/>
          <a:p>
            <a:r>
              <a:rPr lang="en-US" sz="2000" b="1" dirty="0">
                <a:solidFill>
                  <a:schemeClr val="bg1"/>
                </a:solidFill>
                <a:latin typeface="+mj-lt"/>
              </a:rPr>
              <a:t>2.4. </a:t>
            </a:r>
            <a:r>
              <a:rPr lang="en-US" sz="2000" b="1" dirty="0" err="1">
                <a:solidFill>
                  <a:schemeClr val="bg1"/>
                </a:solidFill>
                <a:latin typeface="+mj-lt"/>
              </a:rPr>
              <a:t>Một</a:t>
            </a:r>
            <a:r>
              <a:rPr lang="en-US" sz="2000" b="1" dirty="0">
                <a:solidFill>
                  <a:schemeClr val="bg1"/>
                </a:solidFill>
                <a:latin typeface="+mj-lt"/>
              </a:rPr>
              <a:t> </a:t>
            </a:r>
            <a:r>
              <a:rPr lang="en-US" sz="2000" b="1" dirty="0" err="1">
                <a:solidFill>
                  <a:schemeClr val="bg1"/>
                </a:solidFill>
                <a:latin typeface="+mj-lt"/>
              </a:rPr>
              <a:t>số</a:t>
            </a:r>
            <a:r>
              <a:rPr lang="en-US" sz="2000" b="1" dirty="0">
                <a:solidFill>
                  <a:schemeClr val="bg1"/>
                </a:solidFill>
                <a:latin typeface="+mj-lt"/>
              </a:rPr>
              <a:t> </a:t>
            </a:r>
            <a:r>
              <a:rPr lang="en-US" sz="2000" b="1" dirty="0" err="1">
                <a:solidFill>
                  <a:schemeClr val="bg1"/>
                </a:solidFill>
                <a:latin typeface="+mj-lt"/>
              </a:rPr>
              <a:t>thành</a:t>
            </a:r>
            <a:r>
              <a:rPr lang="en-US" sz="2000" b="1" dirty="0">
                <a:solidFill>
                  <a:schemeClr val="bg1"/>
                </a:solidFill>
                <a:latin typeface="+mj-lt"/>
              </a:rPr>
              <a:t> </a:t>
            </a:r>
            <a:r>
              <a:rPr lang="en-US" sz="2000" b="1" dirty="0" err="1">
                <a:solidFill>
                  <a:schemeClr val="bg1"/>
                </a:solidFill>
                <a:latin typeface="+mj-lt"/>
              </a:rPr>
              <a:t>phần</a:t>
            </a:r>
            <a:r>
              <a:rPr lang="en-US" sz="2000" b="1" dirty="0">
                <a:solidFill>
                  <a:schemeClr val="bg1"/>
                </a:solidFill>
                <a:latin typeface="+mj-lt"/>
              </a:rPr>
              <a:t> </a:t>
            </a:r>
            <a:r>
              <a:rPr lang="en-US" sz="2000" b="1" dirty="0" err="1">
                <a:solidFill>
                  <a:schemeClr val="bg1"/>
                </a:solidFill>
                <a:latin typeface="+mj-lt"/>
              </a:rPr>
              <a:t>của</a:t>
            </a:r>
            <a:r>
              <a:rPr lang="en-US" sz="2000" b="1" dirty="0">
                <a:solidFill>
                  <a:schemeClr val="bg1"/>
                </a:solidFill>
                <a:latin typeface="+mj-lt"/>
              </a:rPr>
              <a:t> Laravel</a:t>
            </a:r>
            <a:endParaRPr lang="vi-VN" sz="2000" b="1" dirty="0">
              <a:solidFill>
                <a:schemeClr val="bg1"/>
              </a:solidFill>
              <a:latin typeface="+mj-lt"/>
            </a:endParaRPr>
          </a:p>
        </p:txBody>
      </p:sp>
      <p:graphicFrame>
        <p:nvGraphicFramePr>
          <p:cNvPr id="28" name="Table 27">
            <a:extLst>
              <a:ext uri="{FF2B5EF4-FFF2-40B4-BE49-F238E27FC236}">
                <a16:creationId xmlns:a16="http://schemas.microsoft.com/office/drawing/2014/main" id="{E3E638B9-AE0F-4531-98D5-BAA67A6DAA2C}"/>
              </a:ext>
            </a:extLst>
          </p:cNvPr>
          <p:cNvGraphicFramePr>
            <a:graphicFrameLocks noGrp="1"/>
          </p:cNvGraphicFramePr>
          <p:nvPr>
            <p:extLst>
              <p:ext uri="{D42A27DB-BD31-4B8C-83A1-F6EECF244321}">
                <p14:modId xmlns:p14="http://schemas.microsoft.com/office/powerpoint/2010/main" val="1983684693"/>
              </p:ext>
            </p:extLst>
          </p:nvPr>
        </p:nvGraphicFramePr>
        <p:xfrm>
          <a:off x="1344273" y="2224518"/>
          <a:ext cx="6722787" cy="348573"/>
        </p:xfrm>
        <a:graphic>
          <a:graphicData uri="http://schemas.openxmlformats.org/drawingml/2006/table">
            <a:tbl>
              <a:tblPr/>
              <a:tblGrid>
                <a:gridCol w="6722787">
                  <a:extLst>
                    <a:ext uri="{9D8B030D-6E8A-4147-A177-3AD203B41FA5}">
                      <a16:colId xmlns:a16="http://schemas.microsoft.com/office/drawing/2014/main" val="20000"/>
                    </a:ext>
                  </a:extLst>
                </a:gridCol>
              </a:tblGrid>
              <a:tr h="348573">
                <a:tc>
                  <a:txBody>
                    <a:bodyPr/>
                    <a:lstStyle/>
                    <a:p>
                      <a:pPr algn="just"/>
                      <a:r>
                        <a:rPr lang="en-US" b="1" dirty="0">
                          <a:latin typeface="Consolas" panose="020B0609020204030204" pitchFamily="49" charset="0"/>
                        </a:rPr>
                        <a:t>$user = User::where('email', 'john@example.com')-&gt;first();</a:t>
                      </a: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extLst>
                  <a:ext uri="{0D108BD9-81ED-4DB2-BD59-A6C34878D82A}">
                    <a16:rowId xmlns:a16="http://schemas.microsoft.com/office/drawing/2014/main" val="10000"/>
                  </a:ext>
                </a:extLst>
              </a:tr>
            </a:tbl>
          </a:graphicData>
        </a:graphic>
      </p:graphicFrame>
      <p:grpSp>
        <p:nvGrpSpPr>
          <p:cNvPr id="29" name="Group 28">
            <a:extLst>
              <a:ext uri="{FF2B5EF4-FFF2-40B4-BE49-F238E27FC236}">
                <a16:creationId xmlns:a16="http://schemas.microsoft.com/office/drawing/2014/main" id="{D7AB9DC9-0EA8-4AF6-B0A6-C52A8E38A771}"/>
              </a:ext>
            </a:extLst>
          </p:cNvPr>
          <p:cNvGrpSpPr/>
          <p:nvPr/>
        </p:nvGrpSpPr>
        <p:grpSpPr>
          <a:xfrm>
            <a:off x="1192769" y="927302"/>
            <a:ext cx="7131433" cy="1262871"/>
            <a:chOff x="1054968" y="832691"/>
            <a:chExt cx="7131433" cy="1262871"/>
          </a:xfrm>
        </p:grpSpPr>
        <p:sp>
          <p:nvSpPr>
            <p:cNvPr id="30" name="Rectangle 29">
              <a:extLst>
                <a:ext uri="{FF2B5EF4-FFF2-40B4-BE49-F238E27FC236}">
                  <a16:creationId xmlns:a16="http://schemas.microsoft.com/office/drawing/2014/main" id="{8091BE57-6EE3-4782-B218-150C7C020A0D}"/>
                </a:ext>
              </a:extLst>
            </p:cNvPr>
            <p:cNvSpPr/>
            <p:nvPr/>
          </p:nvSpPr>
          <p:spPr>
            <a:xfrm>
              <a:off x="1403648" y="1203010"/>
              <a:ext cx="6782753" cy="892552"/>
            </a:xfrm>
            <a:prstGeom prst="rect">
              <a:avLst/>
            </a:prstGeom>
          </p:spPr>
          <p:txBody>
            <a:bodyPr wrap="square">
              <a:spAutoFit/>
            </a:bodyPr>
            <a:lstStyle/>
            <a:p>
              <a:pPr marL="285750" indent="-285750" algn="just">
                <a:spcBef>
                  <a:spcPts val="300"/>
                </a:spcBef>
                <a:spcAft>
                  <a:spcPts val="300"/>
                </a:spcAft>
                <a:buFont typeface="Wingdings" panose="05000000000000000000" pitchFamily="2" charset="2"/>
                <a:buChar char="§"/>
              </a:pPr>
              <a:r>
                <a:rPr lang="en-US" dirty="0"/>
                <a:t>G</a:t>
              </a:r>
              <a:r>
                <a:rPr lang="vi-VN" dirty="0"/>
                <a:t>iúp thao tác với cơ sở dữ liệu bằng các model thay vì viết SQL</a:t>
              </a:r>
              <a:r>
                <a:rPr lang="en-US" dirty="0"/>
                <a:t>.</a:t>
              </a:r>
            </a:p>
            <a:p>
              <a:pPr marL="285750" indent="-285750" algn="just">
                <a:spcBef>
                  <a:spcPts val="300"/>
                </a:spcBef>
                <a:spcAft>
                  <a:spcPts val="300"/>
                </a:spcAft>
                <a:buFont typeface="Wingdings" panose="05000000000000000000" pitchFamily="2" charset="2"/>
                <a:buChar char="§"/>
              </a:pPr>
              <a:r>
                <a:rPr lang="en-US" sz="1400" dirty="0" err="1">
                  <a:solidFill>
                    <a:srgbClr val="000000"/>
                  </a:solidFill>
                  <a:latin typeface="Inter"/>
                  <a:ea typeface="Inter"/>
                  <a:cs typeface="Inter"/>
                  <a:sym typeface="Inter"/>
                </a:rPr>
                <a:t>Dễ</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dàng</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thực</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hiện</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các</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thao</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tác</a:t>
              </a:r>
              <a:r>
                <a:rPr lang="en-US" sz="1400" dirty="0">
                  <a:solidFill>
                    <a:srgbClr val="000000"/>
                  </a:solidFill>
                  <a:latin typeface="Inter"/>
                  <a:ea typeface="Inter"/>
                  <a:cs typeface="Inter"/>
                  <a:sym typeface="Inter"/>
                </a:rPr>
                <a:t> them, </a:t>
              </a:r>
              <a:r>
                <a:rPr lang="en-US" sz="1400" dirty="0" err="1">
                  <a:solidFill>
                    <a:srgbClr val="000000"/>
                  </a:solidFill>
                  <a:latin typeface="Inter"/>
                  <a:ea typeface="Inter"/>
                  <a:cs typeface="Inter"/>
                  <a:sym typeface="Inter"/>
                </a:rPr>
                <a:t>sửa</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xóa</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trên</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cơ</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sở</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dữ</a:t>
              </a:r>
              <a:r>
                <a:rPr lang="en-US" sz="1400" dirty="0">
                  <a:solidFill>
                    <a:srgbClr val="000000"/>
                  </a:solidFill>
                  <a:latin typeface="Inter"/>
                  <a:ea typeface="Inter"/>
                  <a:cs typeface="Inter"/>
                  <a:sym typeface="Inter"/>
                </a:rPr>
                <a:t> </a:t>
              </a:r>
              <a:r>
                <a:rPr lang="en-US" sz="1400" dirty="0" err="1">
                  <a:solidFill>
                    <a:srgbClr val="000000"/>
                  </a:solidFill>
                  <a:latin typeface="Inter"/>
                  <a:ea typeface="Inter"/>
                  <a:cs typeface="Inter"/>
                  <a:sym typeface="Inter"/>
                </a:rPr>
                <a:t>liệu</a:t>
              </a:r>
              <a:r>
                <a:rPr lang="en-US" sz="1400" dirty="0">
                  <a:solidFill>
                    <a:srgbClr val="000000"/>
                  </a:solidFill>
                  <a:latin typeface="Inter"/>
                  <a:ea typeface="Inter"/>
                  <a:cs typeface="Inter"/>
                  <a:sym typeface="Inter"/>
                </a:rPr>
                <a:t>. </a:t>
              </a:r>
              <a:endParaRPr lang="en-US" dirty="0"/>
            </a:p>
            <a:p>
              <a:pPr algn="just">
                <a:spcBef>
                  <a:spcPts val="300"/>
                </a:spcBef>
                <a:spcAft>
                  <a:spcPts val="300"/>
                </a:spcAft>
              </a:pPr>
              <a:r>
                <a:rPr lang="en-US" dirty="0" err="1"/>
                <a:t>Ví</a:t>
              </a:r>
              <a:r>
                <a:rPr lang="en-US" dirty="0"/>
                <a:t> </a:t>
              </a:r>
              <a:r>
                <a:rPr lang="en-US" dirty="0" err="1"/>
                <a:t>dụ</a:t>
              </a:r>
              <a:r>
                <a:rPr lang="en-US" dirty="0"/>
                <a:t>:</a:t>
              </a:r>
            </a:p>
          </p:txBody>
        </p:sp>
        <p:sp>
          <p:nvSpPr>
            <p:cNvPr id="31" name="TextBox 30">
              <a:extLst>
                <a:ext uri="{FF2B5EF4-FFF2-40B4-BE49-F238E27FC236}">
                  <a16:creationId xmlns:a16="http://schemas.microsoft.com/office/drawing/2014/main" id="{1C7F6BEA-D37A-4F8D-976E-BBBD08DEE2D2}"/>
                </a:ext>
              </a:extLst>
            </p:cNvPr>
            <p:cNvSpPr txBox="1"/>
            <p:nvPr/>
          </p:nvSpPr>
          <p:spPr>
            <a:xfrm>
              <a:off x="1054968" y="832691"/>
              <a:ext cx="3168352" cy="307777"/>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b="1" dirty="0"/>
                <a:t>Eloquent ORM</a:t>
              </a:r>
              <a:endParaRPr lang="vi-VN" b="1" dirty="0">
                <a:latin typeface="+mj-lt"/>
              </a:endParaRPr>
            </a:p>
          </p:txBody>
        </p:sp>
      </p:grpSp>
      <p:grpSp>
        <p:nvGrpSpPr>
          <p:cNvPr id="35" name="Group 34">
            <a:extLst>
              <a:ext uri="{FF2B5EF4-FFF2-40B4-BE49-F238E27FC236}">
                <a16:creationId xmlns:a16="http://schemas.microsoft.com/office/drawing/2014/main" id="{741E1F66-AD78-4E26-9EB3-F96C38760545}"/>
              </a:ext>
            </a:extLst>
          </p:cNvPr>
          <p:cNvGrpSpPr/>
          <p:nvPr/>
        </p:nvGrpSpPr>
        <p:grpSpPr>
          <a:xfrm>
            <a:off x="1284122" y="2655219"/>
            <a:ext cx="7131433" cy="1262871"/>
            <a:chOff x="1054968" y="832691"/>
            <a:chExt cx="7131433" cy="1262871"/>
          </a:xfrm>
        </p:grpSpPr>
        <p:sp>
          <p:nvSpPr>
            <p:cNvPr id="36" name="Rectangle 35">
              <a:extLst>
                <a:ext uri="{FF2B5EF4-FFF2-40B4-BE49-F238E27FC236}">
                  <a16:creationId xmlns:a16="http://schemas.microsoft.com/office/drawing/2014/main" id="{57B33971-FEB1-4310-8275-31D5522036B7}"/>
                </a:ext>
              </a:extLst>
            </p:cNvPr>
            <p:cNvSpPr/>
            <p:nvPr/>
          </p:nvSpPr>
          <p:spPr>
            <a:xfrm>
              <a:off x="1403648" y="1203010"/>
              <a:ext cx="6782753" cy="892552"/>
            </a:xfrm>
            <a:prstGeom prst="rect">
              <a:avLst/>
            </a:prstGeom>
          </p:spPr>
          <p:txBody>
            <a:bodyPr wrap="square">
              <a:spAutoFit/>
            </a:bodyPr>
            <a:lstStyle/>
            <a:p>
              <a:pPr marL="285750" indent="-285750" algn="just">
                <a:spcBef>
                  <a:spcPts val="300"/>
                </a:spcBef>
                <a:spcAft>
                  <a:spcPts val="300"/>
                </a:spcAft>
                <a:buFont typeface="Wingdings" panose="05000000000000000000" pitchFamily="2" charset="2"/>
                <a:buChar char="§"/>
              </a:pPr>
              <a:r>
                <a:rPr lang="en-US" dirty="0" err="1">
                  <a:latin typeface="Inter"/>
                  <a:cs typeface="Inter"/>
                </a:rPr>
                <a:t>Tạo</a:t>
              </a:r>
              <a:r>
                <a:rPr lang="en-US" dirty="0">
                  <a:latin typeface="Inter"/>
                  <a:cs typeface="Inter"/>
                </a:rPr>
                <a:t> </a:t>
              </a:r>
              <a:r>
                <a:rPr lang="en-US" dirty="0" err="1">
                  <a:latin typeface="Inter"/>
                  <a:cs typeface="Inter"/>
                </a:rPr>
                <a:t>và</a:t>
              </a:r>
              <a:r>
                <a:rPr lang="en-US" dirty="0">
                  <a:latin typeface="Inter"/>
                  <a:cs typeface="Inter"/>
                </a:rPr>
                <a:t> </a:t>
              </a:r>
              <a:r>
                <a:rPr lang="en-US" dirty="0" err="1">
                  <a:latin typeface="Inter"/>
                  <a:cs typeface="Inter"/>
                </a:rPr>
                <a:t>quản</a:t>
              </a:r>
              <a:r>
                <a:rPr lang="en-US" dirty="0">
                  <a:latin typeface="Inter"/>
                  <a:cs typeface="Inter"/>
                </a:rPr>
                <a:t> </a:t>
              </a:r>
              <a:r>
                <a:rPr lang="en-US" dirty="0" err="1">
                  <a:latin typeface="Inter"/>
                  <a:cs typeface="Inter"/>
                </a:rPr>
                <a:t>lý</a:t>
              </a:r>
              <a:r>
                <a:rPr lang="en-US" dirty="0">
                  <a:latin typeface="Inter"/>
                  <a:cs typeface="Inter"/>
                </a:rPr>
                <a:t> </a:t>
              </a:r>
              <a:r>
                <a:rPr lang="en-US" dirty="0" err="1">
                  <a:latin typeface="Inter"/>
                  <a:cs typeface="Inter"/>
                </a:rPr>
                <a:t>các</a:t>
              </a:r>
              <a:r>
                <a:rPr lang="en-US" dirty="0">
                  <a:latin typeface="Inter"/>
                  <a:cs typeface="Inter"/>
                </a:rPr>
                <a:t> </a:t>
              </a:r>
              <a:r>
                <a:rPr lang="en-US" dirty="0" err="1">
                  <a:latin typeface="Inter"/>
                  <a:cs typeface="Inter"/>
                </a:rPr>
                <a:t>bảng</a:t>
              </a:r>
              <a:r>
                <a:rPr lang="en-US" dirty="0">
                  <a:latin typeface="Inter"/>
                  <a:cs typeface="Inter"/>
                </a:rPr>
                <a:t> </a:t>
              </a:r>
              <a:r>
                <a:rPr lang="en-US" dirty="0" err="1">
                  <a:latin typeface="Inter"/>
                  <a:cs typeface="Inter"/>
                </a:rPr>
                <a:t>dữ</a:t>
              </a:r>
              <a:r>
                <a:rPr lang="en-US" dirty="0">
                  <a:latin typeface="Inter"/>
                  <a:cs typeface="Inter"/>
                </a:rPr>
                <a:t> </a:t>
              </a:r>
              <a:r>
                <a:rPr lang="en-US" dirty="0" err="1">
                  <a:latin typeface="Inter"/>
                  <a:cs typeface="Inter"/>
                </a:rPr>
                <a:t>liệu</a:t>
              </a:r>
              <a:r>
                <a:rPr lang="en-US" dirty="0">
                  <a:latin typeface="Inter"/>
                  <a:cs typeface="Inter"/>
                </a:rPr>
                <a:t> </a:t>
              </a:r>
              <a:r>
                <a:rPr lang="en-US" dirty="0" err="1">
                  <a:latin typeface="Inter"/>
                  <a:cs typeface="Inter"/>
                </a:rPr>
                <a:t>trong</a:t>
              </a:r>
              <a:r>
                <a:rPr lang="en-US" dirty="0">
                  <a:latin typeface="Inter"/>
                  <a:cs typeface="Inter"/>
                </a:rPr>
                <a:t> </a:t>
              </a:r>
              <a:r>
                <a:rPr lang="en-US" dirty="0" err="1">
                  <a:latin typeface="Inter"/>
                  <a:cs typeface="Inter"/>
                </a:rPr>
                <a:t>cơ</a:t>
              </a:r>
              <a:r>
                <a:rPr lang="en-US" dirty="0">
                  <a:latin typeface="Inter"/>
                  <a:cs typeface="Inter"/>
                </a:rPr>
                <a:t> </a:t>
              </a:r>
              <a:r>
                <a:rPr lang="en-US" dirty="0" err="1">
                  <a:latin typeface="Inter"/>
                  <a:cs typeface="Inter"/>
                </a:rPr>
                <a:t>sở</a:t>
              </a:r>
              <a:r>
                <a:rPr lang="en-US" dirty="0">
                  <a:latin typeface="Inter"/>
                  <a:cs typeface="Inter"/>
                </a:rPr>
                <a:t> </a:t>
              </a:r>
              <a:r>
                <a:rPr lang="en-US" dirty="0" err="1">
                  <a:latin typeface="Inter"/>
                  <a:cs typeface="Inter"/>
                </a:rPr>
                <a:t>dữ</a:t>
              </a:r>
              <a:r>
                <a:rPr lang="en-US" dirty="0">
                  <a:latin typeface="Inter"/>
                  <a:cs typeface="Inter"/>
                </a:rPr>
                <a:t> </a:t>
              </a:r>
              <a:r>
                <a:rPr lang="en-US" dirty="0" err="1">
                  <a:latin typeface="Inter"/>
                  <a:cs typeface="Inter"/>
                </a:rPr>
                <a:t>liệu</a:t>
              </a:r>
              <a:r>
                <a:rPr lang="en-US" dirty="0">
                  <a:latin typeface="Inter"/>
                  <a:cs typeface="Inter"/>
                </a:rPr>
                <a:t>.</a:t>
              </a:r>
            </a:p>
            <a:p>
              <a:pPr marL="285750" indent="-285750" algn="just">
                <a:spcBef>
                  <a:spcPts val="300"/>
                </a:spcBef>
                <a:spcAft>
                  <a:spcPts val="300"/>
                </a:spcAft>
                <a:buFont typeface="Wingdings" panose="05000000000000000000" pitchFamily="2" charset="2"/>
                <a:buChar char="§"/>
              </a:pPr>
              <a:r>
                <a:rPr lang="en-US" dirty="0">
                  <a:latin typeface="Inter"/>
                  <a:cs typeface="Inter"/>
                </a:rPr>
                <a:t>Theo </a:t>
              </a:r>
              <a:r>
                <a:rPr lang="en-US" dirty="0" err="1">
                  <a:latin typeface="Inter"/>
                  <a:cs typeface="Inter"/>
                </a:rPr>
                <a:t>dõi</a:t>
              </a:r>
              <a:r>
                <a:rPr lang="en-US" dirty="0">
                  <a:latin typeface="Inter"/>
                  <a:cs typeface="Inter"/>
                </a:rPr>
                <a:t> </a:t>
              </a:r>
              <a:r>
                <a:rPr lang="en-US" dirty="0" err="1">
                  <a:latin typeface="Inter"/>
                  <a:cs typeface="Inter"/>
                </a:rPr>
                <a:t>thay</a:t>
              </a:r>
              <a:r>
                <a:rPr lang="en-US" dirty="0">
                  <a:latin typeface="Inter"/>
                  <a:cs typeface="Inter"/>
                </a:rPr>
                <a:t> </a:t>
              </a:r>
              <a:r>
                <a:rPr lang="en-US" dirty="0" err="1">
                  <a:latin typeface="Inter"/>
                  <a:cs typeface="Inter"/>
                </a:rPr>
                <a:t>đổi</a:t>
              </a:r>
              <a:r>
                <a:rPr lang="en-US" dirty="0">
                  <a:latin typeface="Inter"/>
                  <a:cs typeface="Inter"/>
                </a:rPr>
                <a:t> </a:t>
              </a:r>
              <a:r>
                <a:rPr lang="en-US" dirty="0" err="1">
                  <a:latin typeface="Inter"/>
                  <a:cs typeface="Inter"/>
                </a:rPr>
                <a:t>trong</a:t>
              </a:r>
              <a:r>
                <a:rPr lang="en-US" dirty="0">
                  <a:latin typeface="Inter"/>
                  <a:cs typeface="Inter"/>
                </a:rPr>
                <a:t> </a:t>
              </a:r>
              <a:r>
                <a:rPr lang="en-US" dirty="0" err="1">
                  <a:latin typeface="Inter"/>
                  <a:cs typeface="Inter"/>
                </a:rPr>
                <a:t>cấu</a:t>
              </a:r>
              <a:r>
                <a:rPr lang="en-US" dirty="0">
                  <a:latin typeface="Inter"/>
                  <a:cs typeface="Inter"/>
                </a:rPr>
                <a:t> </a:t>
              </a:r>
              <a:r>
                <a:rPr lang="en-US" dirty="0" err="1">
                  <a:latin typeface="Inter"/>
                  <a:cs typeface="Inter"/>
                </a:rPr>
                <a:t>trúc</a:t>
              </a:r>
              <a:r>
                <a:rPr lang="en-US" dirty="0">
                  <a:latin typeface="Inter"/>
                  <a:cs typeface="Inter"/>
                </a:rPr>
                <a:t> </a:t>
              </a:r>
              <a:r>
                <a:rPr lang="en-US" dirty="0" err="1">
                  <a:latin typeface="Inter"/>
                  <a:cs typeface="Inter"/>
                </a:rPr>
                <a:t>và</a:t>
              </a:r>
              <a:r>
                <a:rPr lang="en-US" dirty="0">
                  <a:latin typeface="Inter"/>
                  <a:cs typeface="Inter"/>
                </a:rPr>
                <a:t> </a:t>
              </a:r>
              <a:r>
                <a:rPr lang="en-US" dirty="0" err="1">
                  <a:latin typeface="Inter"/>
                  <a:cs typeface="Inter"/>
                </a:rPr>
                <a:t>dễ</a:t>
              </a:r>
              <a:r>
                <a:rPr lang="en-US" dirty="0">
                  <a:latin typeface="Inter"/>
                  <a:cs typeface="Inter"/>
                </a:rPr>
                <a:t> </a:t>
              </a:r>
              <a:r>
                <a:rPr lang="en-US" dirty="0" err="1">
                  <a:latin typeface="Inter"/>
                  <a:cs typeface="Inter"/>
                </a:rPr>
                <a:t>dàng</a:t>
              </a:r>
              <a:r>
                <a:rPr lang="en-US" dirty="0">
                  <a:latin typeface="Inter"/>
                  <a:cs typeface="Inter"/>
                </a:rPr>
                <a:t> </a:t>
              </a:r>
              <a:r>
                <a:rPr lang="en-US" dirty="0" err="1">
                  <a:latin typeface="Inter"/>
                  <a:cs typeface="Inter"/>
                </a:rPr>
                <a:t>phục</a:t>
              </a:r>
              <a:r>
                <a:rPr lang="en-US" dirty="0">
                  <a:latin typeface="Inter"/>
                  <a:cs typeface="Inter"/>
                </a:rPr>
                <a:t> </a:t>
              </a:r>
              <a:r>
                <a:rPr lang="en-US" dirty="0" err="1">
                  <a:latin typeface="Inter"/>
                  <a:cs typeface="Inter"/>
                </a:rPr>
                <a:t>hồi</a:t>
              </a:r>
              <a:r>
                <a:rPr lang="en-US" dirty="0">
                  <a:latin typeface="Inter"/>
                  <a:cs typeface="Inter"/>
                </a:rPr>
                <a:t> </a:t>
              </a:r>
              <a:r>
                <a:rPr lang="en-US" dirty="0" err="1">
                  <a:latin typeface="Inter"/>
                  <a:cs typeface="Inter"/>
                </a:rPr>
                <a:t>các</a:t>
              </a:r>
              <a:r>
                <a:rPr lang="en-US" dirty="0">
                  <a:latin typeface="Inter"/>
                  <a:cs typeface="Inter"/>
                </a:rPr>
                <a:t> </a:t>
              </a:r>
              <a:r>
                <a:rPr lang="en-US" dirty="0" err="1">
                  <a:latin typeface="Inter"/>
                  <a:cs typeface="Inter"/>
                </a:rPr>
                <a:t>thay</a:t>
              </a:r>
              <a:r>
                <a:rPr lang="en-US" dirty="0">
                  <a:latin typeface="Inter"/>
                  <a:cs typeface="Inter"/>
                </a:rPr>
                <a:t> </a:t>
              </a:r>
              <a:r>
                <a:rPr lang="en-US" dirty="0" err="1">
                  <a:latin typeface="Inter"/>
                  <a:cs typeface="Inter"/>
                </a:rPr>
                <a:t>đổi</a:t>
              </a:r>
              <a:r>
                <a:rPr lang="en-US" dirty="0">
                  <a:latin typeface="Inter"/>
                  <a:cs typeface="Inter"/>
                </a:rPr>
                <a:t> </a:t>
              </a:r>
              <a:r>
                <a:rPr lang="en-US" dirty="0" err="1">
                  <a:latin typeface="Inter"/>
                  <a:cs typeface="Inter"/>
                </a:rPr>
                <a:t>khi</a:t>
              </a:r>
              <a:r>
                <a:rPr lang="en-US" dirty="0">
                  <a:latin typeface="Inter"/>
                  <a:cs typeface="Inter"/>
                </a:rPr>
                <a:t> </a:t>
              </a:r>
              <a:r>
                <a:rPr lang="en-US" dirty="0" err="1">
                  <a:latin typeface="Inter"/>
                  <a:cs typeface="Inter"/>
                </a:rPr>
                <a:t>cần</a:t>
              </a:r>
              <a:r>
                <a:rPr lang="en-US" dirty="0">
                  <a:latin typeface="Inter"/>
                  <a:cs typeface="Inter"/>
                </a:rPr>
                <a:t> </a:t>
              </a:r>
              <a:r>
                <a:rPr lang="en-US" dirty="0" err="1">
                  <a:latin typeface="Inter"/>
                  <a:cs typeface="Inter"/>
                </a:rPr>
                <a:t>thiết</a:t>
              </a:r>
              <a:r>
                <a:rPr lang="en-US" dirty="0">
                  <a:latin typeface="Inter"/>
                  <a:cs typeface="Inter"/>
                </a:rPr>
                <a:t>.</a:t>
              </a:r>
            </a:p>
            <a:p>
              <a:pPr algn="just">
                <a:spcBef>
                  <a:spcPts val="300"/>
                </a:spcBef>
                <a:spcAft>
                  <a:spcPts val="300"/>
                </a:spcAft>
              </a:pPr>
              <a:r>
                <a:rPr lang="en-US" dirty="0" err="1"/>
                <a:t>Ví</a:t>
              </a:r>
              <a:r>
                <a:rPr lang="en-US" dirty="0"/>
                <a:t> </a:t>
              </a:r>
              <a:r>
                <a:rPr lang="en-US" dirty="0" err="1"/>
                <a:t>dụ</a:t>
              </a:r>
              <a:r>
                <a:rPr lang="en-US" dirty="0"/>
                <a:t>: </a:t>
              </a:r>
              <a:r>
                <a:rPr lang="en-US" dirty="0" err="1"/>
                <a:t>Tạo</a:t>
              </a:r>
              <a:r>
                <a:rPr lang="en-US" dirty="0"/>
                <a:t> </a:t>
              </a:r>
              <a:r>
                <a:rPr lang="en-US" dirty="0" err="1"/>
                <a:t>bảng</a:t>
              </a:r>
              <a:r>
                <a:rPr lang="en-US" dirty="0"/>
                <a:t> users </a:t>
              </a:r>
            </a:p>
          </p:txBody>
        </p:sp>
        <p:sp>
          <p:nvSpPr>
            <p:cNvPr id="37" name="TextBox 36">
              <a:extLst>
                <a:ext uri="{FF2B5EF4-FFF2-40B4-BE49-F238E27FC236}">
                  <a16:creationId xmlns:a16="http://schemas.microsoft.com/office/drawing/2014/main" id="{D0CF4A9B-E49D-4F23-B682-1968E46CFE52}"/>
                </a:ext>
              </a:extLst>
            </p:cNvPr>
            <p:cNvSpPr txBox="1"/>
            <p:nvPr/>
          </p:nvSpPr>
          <p:spPr>
            <a:xfrm>
              <a:off x="1054968" y="832691"/>
              <a:ext cx="3168352" cy="307777"/>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b="1" dirty="0"/>
                <a:t>Migration</a:t>
              </a:r>
              <a:endParaRPr lang="vi-VN" b="1" dirty="0">
                <a:latin typeface="+mj-lt"/>
              </a:endParaRPr>
            </a:p>
          </p:txBody>
        </p:sp>
      </p:grpSp>
      <p:graphicFrame>
        <p:nvGraphicFramePr>
          <p:cNvPr id="39" name="Table 38">
            <a:extLst>
              <a:ext uri="{FF2B5EF4-FFF2-40B4-BE49-F238E27FC236}">
                <a16:creationId xmlns:a16="http://schemas.microsoft.com/office/drawing/2014/main" id="{06476AF7-D802-47E1-8B6C-65F9BF0FCAC6}"/>
              </a:ext>
            </a:extLst>
          </p:cNvPr>
          <p:cNvGraphicFramePr>
            <a:graphicFrameLocks noGrp="1"/>
          </p:cNvGraphicFramePr>
          <p:nvPr>
            <p:extLst>
              <p:ext uri="{D42A27DB-BD31-4B8C-83A1-F6EECF244321}">
                <p14:modId xmlns:p14="http://schemas.microsoft.com/office/powerpoint/2010/main" val="2660238611"/>
              </p:ext>
            </p:extLst>
          </p:nvPr>
        </p:nvGraphicFramePr>
        <p:xfrm>
          <a:off x="1344272" y="3948628"/>
          <a:ext cx="6722787" cy="348573"/>
        </p:xfrm>
        <a:graphic>
          <a:graphicData uri="http://schemas.openxmlformats.org/drawingml/2006/table">
            <a:tbl>
              <a:tblPr/>
              <a:tblGrid>
                <a:gridCol w="6722787">
                  <a:extLst>
                    <a:ext uri="{9D8B030D-6E8A-4147-A177-3AD203B41FA5}">
                      <a16:colId xmlns:a16="http://schemas.microsoft.com/office/drawing/2014/main" val="20000"/>
                    </a:ext>
                  </a:extLst>
                </a:gridCol>
              </a:tblGrid>
              <a:tr h="348573">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tx1"/>
                          </a:solidFill>
                          <a:effectLst/>
                          <a:latin typeface="Consolas" panose="020B0609020204030204" pitchFamily="49" charset="0"/>
                          <a:ea typeface="+mn-ea"/>
                          <a:cs typeface="+mn-cs"/>
                          <a:sym typeface="Arial"/>
                        </a:rPr>
                        <a:t>php artisan </a:t>
                      </a:r>
                      <a:r>
                        <a:rPr lang="en-US" sz="1400" b="1" i="0" u="none" strike="noStrike" cap="none" dirty="0" err="1">
                          <a:solidFill>
                            <a:schemeClr val="tx1"/>
                          </a:solidFill>
                          <a:effectLst/>
                          <a:latin typeface="Consolas" panose="020B0609020204030204" pitchFamily="49" charset="0"/>
                          <a:ea typeface="+mn-ea"/>
                          <a:cs typeface="+mn-cs"/>
                          <a:sym typeface="Arial"/>
                        </a:rPr>
                        <a:t>make:migration</a:t>
                      </a:r>
                      <a:r>
                        <a:rPr lang="en-US" sz="1400" b="1" i="0" u="none" strike="noStrike" cap="none" dirty="0">
                          <a:solidFill>
                            <a:schemeClr val="tx1"/>
                          </a:solidFill>
                          <a:effectLst/>
                          <a:latin typeface="Consolas" panose="020B0609020204030204" pitchFamily="49" charset="0"/>
                          <a:ea typeface="+mn-ea"/>
                          <a:cs typeface="+mn-cs"/>
                          <a:sym typeface="Arial"/>
                        </a:rPr>
                        <a:t> </a:t>
                      </a:r>
                      <a:r>
                        <a:rPr lang="en-US" sz="1400" b="1" i="0" u="none" strike="noStrike" cap="none" dirty="0" err="1">
                          <a:solidFill>
                            <a:schemeClr val="tx1"/>
                          </a:solidFill>
                          <a:effectLst/>
                          <a:latin typeface="Consolas" panose="020B0609020204030204" pitchFamily="49" charset="0"/>
                          <a:ea typeface="+mn-ea"/>
                          <a:cs typeface="+mn-cs"/>
                          <a:sym typeface="Arial"/>
                        </a:rPr>
                        <a:t>create_users_table</a:t>
                      </a:r>
                      <a:endParaRPr lang="en-US" sz="1400" b="1" i="0" u="none" strike="noStrike" cap="none" dirty="0">
                        <a:solidFill>
                          <a:schemeClr val="tx1"/>
                        </a:solidFill>
                        <a:effectLst/>
                        <a:latin typeface="Consolas" panose="020B0609020204030204" pitchFamily="49" charset="0"/>
                        <a:ea typeface="+mn-ea"/>
                        <a:cs typeface="+mn-cs"/>
                        <a:sym typeface="Arial"/>
                      </a:endParaRP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extLst>
                  <a:ext uri="{0D108BD9-81ED-4DB2-BD59-A6C34878D82A}">
                    <a16:rowId xmlns:a16="http://schemas.microsoft.com/office/drawing/2014/main" val="10000"/>
                  </a:ext>
                </a:extLst>
              </a:tr>
            </a:tbl>
          </a:graphicData>
        </a:graphic>
      </p:graphicFrame>
    </p:spTree>
  </p:cSld>
  <p:clrMapOvr>
    <a:masterClrMapping/>
  </p:clrMapOvr>
  <p:transition spd="slow">
    <p:comb/>
  </p:transition>
</p:sld>
</file>

<file path=ppt/theme/theme1.xml><?xml version="1.0" encoding="utf-8"?>
<a:theme xmlns:a="http://schemas.openxmlformats.org/drawingml/2006/main" name="Minimalist Korean Aesthetic Pitch Deck by Slidesgo">
  <a:themeElements>
    <a:clrScheme name="Simple Light">
      <a:dk1>
        <a:srgbClr val="1E1E1E"/>
      </a:dk1>
      <a:lt1>
        <a:srgbClr val="664B34"/>
      </a:lt1>
      <a:dk2>
        <a:srgbClr val="887C62"/>
      </a:dk2>
      <a:lt2>
        <a:srgbClr val="D4CBBB"/>
      </a:lt2>
      <a:accent1>
        <a:srgbClr val="E7E2D6"/>
      </a:accent1>
      <a:accent2>
        <a:srgbClr val="F3F3F3"/>
      </a:accent2>
      <a:accent3>
        <a:srgbClr val="E2B0A6"/>
      </a:accent3>
      <a:accent4>
        <a:srgbClr val="FFFFFF"/>
      </a:accent4>
      <a:accent5>
        <a:srgbClr val="FFFFFF"/>
      </a:accent5>
      <a:accent6>
        <a:srgbClr val="FFFFFF"/>
      </a:accent6>
      <a:hlink>
        <a:srgbClr val="1E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TotalTime>
  <Words>954</Words>
  <Application>Microsoft Office PowerPoint</Application>
  <PresentationFormat>On-screen Show (16:9)</PresentationFormat>
  <Paragraphs>116</Paragraphs>
  <Slides>17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Times New Roman</vt:lpstr>
      <vt:lpstr>iCiel Cadena</vt:lpstr>
      <vt:lpstr>Wingdings</vt:lpstr>
      <vt:lpstr>Manrope</vt:lpstr>
      <vt:lpstr>Nunito Light</vt:lpstr>
      <vt:lpstr>Consolas</vt:lpstr>
      <vt:lpstr>Inter</vt:lpstr>
      <vt:lpstr>Kulim Park</vt:lpstr>
      <vt:lpstr>Arial</vt:lpstr>
      <vt:lpstr>Kulim Park SemiBold</vt:lpstr>
      <vt:lpstr>Minimalist Korean Aesthetic Pitch Deck by Slidesgo</vt:lpstr>
      <vt:lpstr>PowerPoint Presentation</vt:lpstr>
      <vt:lpstr>PowerPoint Presentation</vt:lpstr>
      <vt:lpstr>PowerPoint Presentation</vt:lpstr>
      <vt:lpstr>Giới thiệu về Bootstrap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Như Diệp</cp:lastModifiedBy>
  <cp:revision>55</cp:revision>
  <dcterms:modified xsi:type="dcterms:W3CDTF">2025-01-14T22:07:37Z</dcterms:modified>
</cp:coreProperties>
</file>